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60" r:id="rId5"/>
    <p:sldId id="261" r:id="rId6"/>
    <p:sldId id="262" r:id="rId7"/>
    <p:sldId id="263" r:id="rId8"/>
    <p:sldId id="281" r:id="rId9"/>
    <p:sldId id="282" r:id="rId10"/>
    <p:sldId id="267" r:id="rId11"/>
    <p:sldId id="264" r:id="rId12"/>
    <p:sldId id="265" r:id="rId13"/>
    <p:sldId id="270" r:id="rId14"/>
    <p:sldId id="275" r:id="rId15"/>
    <p:sldId id="280" r:id="rId16"/>
  </p:sldIdLst>
  <p:sldSz cx="12192000" cy="6858000"/>
  <p:notesSz cx="6858000" cy="9144000"/>
  <p:embeddedFontLst>
    <p:embeddedFont>
      <p:font typeface="Bahnschrift" panose="020B0502040204020203" pitchFamily="34" charset="0"/>
      <p:regular r:id="rId18"/>
      <p:bold r:id="rId19"/>
    </p:embeddedFont>
    <p:embeddedFont>
      <p:font typeface="Great Vibes" panose="020B0604020202020204" charset="0"/>
      <p:regular r:id="rId20"/>
    </p:embeddedFont>
    <p:embeddedFont>
      <p:font typeface="Pacifico" panose="00000500000000000000" pitchFamily="2"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AhTkaXV9AvK3UH4uUl5hKaI8Js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FF3F3F"/>
    <a:srgbClr val="FF6F61"/>
    <a:srgbClr val="00AAFF"/>
    <a:srgbClr val="FFCC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E9E52-3A04-43EB-8087-432AF2A779F5}" v="1017" dt="2024-10-24T04:50:14.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1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han, Ngoc Thach" userId="6dfe89b3-aaef-4ad6-a075-7fee9ea87e2d" providerId="ADAL" clId="{BB5E9E52-3A04-43EB-8087-432AF2A779F5}"/>
    <pc:docChg chg="undo redo custSel addSld delSld modSld">
      <pc:chgData name="Nhan, Ngoc Thach" userId="6dfe89b3-aaef-4ad6-a075-7fee9ea87e2d" providerId="ADAL" clId="{BB5E9E52-3A04-43EB-8087-432AF2A779F5}" dt="2024-10-24T05:01:39.346" v="2075"/>
      <pc:docMkLst>
        <pc:docMk/>
      </pc:docMkLst>
      <pc:sldChg chg="modSp mod modAnim">
        <pc:chgData name="Nhan, Ngoc Thach" userId="6dfe89b3-aaef-4ad6-a075-7fee9ea87e2d" providerId="ADAL" clId="{BB5E9E52-3A04-43EB-8087-432AF2A779F5}" dt="2024-10-24T03:01:11.780" v="1803" actId="688"/>
        <pc:sldMkLst>
          <pc:docMk/>
          <pc:sldMk cId="0" sldId="256"/>
        </pc:sldMkLst>
        <pc:picChg chg="mod">
          <ac:chgData name="Nhan, Ngoc Thach" userId="6dfe89b3-aaef-4ad6-a075-7fee9ea87e2d" providerId="ADAL" clId="{BB5E9E52-3A04-43EB-8087-432AF2A779F5}" dt="2024-10-24T03:01:11.780" v="1803" actId="688"/>
          <ac:picMkLst>
            <pc:docMk/>
            <pc:sldMk cId="0" sldId="256"/>
            <ac:picMk id="29" creationId="{00000000-0000-0000-0000-000000000000}"/>
          </ac:picMkLst>
        </pc:picChg>
      </pc:sldChg>
      <pc:sldChg chg="modSp mod modAnim">
        <pc:chgData name="Nhan, Ngoc Thach" userId="6dfe89b3-aaef-4ad6-a075-7fee9ea87e2d" providerId="ADAL" clId="{BB5E9E52-3A04-43EB-8087-432AF2A779F5}" dt="2024-10-24T04:49:12.419" v="2055" actId="1076"/>
        <pc:sldMkLst>
          <pc:docMk/>
          <pc:sldMk cId="0" sldId="257"/>
        </pc:sldMkLst>
        <pc:spChg chg="mod">
          <ac:chgData name="Nhan, Ngoc Thach" userId="6dfe89b3-aaef-4ad6-a075-7fee9ea87e2d" providerId="ADAL" clId="{BB5E9E52-3A04-43EB-8087-432AF2A779F5}" dt="2024-10-23T16:03:49.764" v="1004" actId="403"/>
          <ac:spMkLst>
            <pc:docMk/>
            <pc:sldMk cId="0" sldId="257"/>
            <ac:spMk id="37" creationId="{00000000-0000-0000-0000-000000000000}"/>
          </ac:spMkLst>
        </pc:spChg>
        <pc:spChg chg="mod">
          <ac:chgData name="Nhan, Ngoc Thach" userId="6dfe89b3-aaef-4ad6-a075-7fee9ea87e2d" providerId="ADAL" clId="{BB5E9E52-3A04-43EB-8087-432AF2A779F5}" dt="2024-10-23T16:01:26.020" v="878" actId="1037"/>
          <ac:spMkLst>
            <pc:docMk/>
            <pc:sldMk cId="0" sldId="257"/>
            <ac:spMk id="39" creationId="{00000000-0000-0000-0000-000000000000}"/>
          </ac:spMkLst>
        </pc:spChg>
        <pc:spChg chg="mod">
          <ac:chgData name="Nhan, Ngoc Thach" userId="6dfe89b3-aaef-4ad6-a075-7fee9ea87e2d" providerId="ADAL" clId="{BB5E9E52-3A04-43EB-8087-432AF2A779F5}" dt="2024-10-23T16:03:49.764" v="1004" actId="403"/>
          <ac:spMkLst>
            <pc:docMk/>
            <pc:sldMk cId="0" sldId="257"/>
            <ac:spMk id="40" creationId="{00000000-0000-0000-0000-000000000000}"/>
          </ac:spMkLst>
        </pc:spChg>
        <pc:spChg chg="mod">
          <ac:chgData name="Nhan, Ngoc Thach" userId="6dfe89b3-aaef-4ad6-a075-7fee9ea87e2d" providerId="ADAL" clId="{BB5E9E52-3A04-43EB-8087-432AF2A779F5}" dt="2024-10-23T16:02:26.480" v="1003" actId="1035"/>
          <ac:spMkLst>
            <pc:docMk/>
            <pc:sldMk cId="0" sldId="257"/>
            <ac:spMk id="42" creationId="{00000000-0000-0000-0000-000000000000}"/>
          </ac:spMkLst>
        </pc:spChg>
        <pc:spChg chg="mod">
          <ac:chgData name="Nhan, Ngoc Thach" userId="6dfe89b3-aaef-4ad6-a075-7fee9ea87e2d" providerId="ADAL" clId="{BB5E9E52-3A04-43EB-8087-432AF2A779F5}" dt="2024-10-24T03:07:14.400" v="1866" actId="14100"/>
          <ac:spMkLst>
            <pc:docMk/>
            <pc:sldMk cId="0" sldId="257"/>
            <ac:spMk id="43" creationId="{00000000-0000-0000-0000-000000000000}"/>
          </ac:spMkLst>
        </pc:spChg>
        <pc:spChg chg="mod">
          <ac:chgData name="Nhan, Ngoc Thach" userId="6dfe89b3-aaef-4ad6-a075-7fee9ea87e2d" providerId="ADAL" clId="{BB5E9E52-3A04-43EB-8087-432AF2A779F5}" dt="2024-10-23T16:02:11.049" v="976" actId="1036"/>
          <ac:spMkLst>
            <pc:docMk/>
            <pc:sldMk cId="0" sldId="257"/>
            <ac:spMk id="45" creationId="{00000000-0000-0000-0000-000000000000}"/>
          </ac:spMkLst>
        </pc:spChg>
        <pc:spChg chg="mod">
          <ac:chgData name="Nhan, Ngoc Thach" userId="6dfe89b3-aaef-4ad6-a075-7fee9ea87e2d" providerId="ADAL" clId="{BB5E9E52-3A04-43EB-8087-432AF2A779F5}" dt="2024-10-23T16:03:49.764" v="1004" actId="403"/>
          <ac:spMkLst>
            <pc:docMk/>
            <pc:sldMk cId="0" sldId="257"/>
            <ac:spMk id="46" creationId="{00000000-0000-0000-0000-000000000000}"/>
          </ac:spMkLst>
        </pc:spChg>
        <pc:picChg chg="mod">
          <ac:chgData name="Nhan, Ngoc Thach" userId="6dfe89b3-aaef-4ad6-a075-7fee9ea87e2d" providerId="ADAL" clId="{BB5E9E52-3A04-43EB-8087-432AF2A779F5}" dt="2024-10-23T16:01:26.020" v="878" actId="1037"/>
          <ac:picMkLst>
            <pc:docMk/>
            <pc:sldMk cId="0" sldId="257"/>
            <ac:picMk id="38" creationId="{00000000-0000-0000-0000-000000000000}"/>
          </ac:picMkLst>
        </pc:picChg>
        <pc:picChg chg="mod">
          <ac:chgData name="Nhan, Ngoc Thach" userId="6dfe89b3-aaef-4ad6-a075-7fee9ea87e2d" providerId="ADAL" clId="{BB5E9E52-3A04-43EB-8087-432AF2A779F5}" dt="2024-10-23T16:02:26.480" v="1003" actId="1035"/>
          <ac:picMkLst>
            <pc:docMk/>
            <pc:sldMk cId="0" sldId="257"/>
            <ac:picMk id="41" creationId="{00000000-0000-0000-0000-000000000000}"/>
          </ac:picMkLst>
        </pc:picChg>
        <pc:picChg chg="mod">
          <ac:chgData name="Nhan, Ngoc Thach" userId="6dfe89b3-aaef-4ad6-a075-7fee9ea87e2d" providerId="ADAL" clId="{BB5E9E52-3A04-43EB-8087-432AF2A779F5}" dt="2024-10-23T16:02:11.049" v="976" actId="1036"/>
          <ac:picMkLst>
            <pc:docMk/>
            <pc:sldMk cId="0" sldId="257"/>
            <ac:picMk id="44" creationId="{00000000-0000-0000-0000-000000000000}"/>
          </ac:picMkLst>
        </pc:picChg>
        <pc:picChg chg="mod">
          <ac:chgData name="Nhan, Ngoc Thach" userId="6dfe89b3-aaef-4ad6-a075-7fee9ea87e2d" providerId="ADAL" clId="{BB5E9E52-3A04-43EB-8087-432AF2A779F5}" dt="2024-10-23T16:12:59.265" v="1052" actId="1076"/>
          <ac:picMkLst>
            <pc:docMk/>
            <pc:sldMk cId="0" sldId="257"/>
            <ac:picMk id="47" creationId="{00000000-0000-0000-0000-000000000000}"/>
          </ac:picMkLst>
        </pc:picChg>
        <pc:picChg chg="mod">
          <ac:chgData name="Nhan, Ngoc Thach" userId="6dfe89b3-aaef-4ad6-a075-7fee9ea87e2d" providerId="ADAL" clId="{BB5E9E52-3A04-43EB-8087-432AF2A779F5}" dt="2024-10-23T16:12:09.461" v="1051" actId="1037"/>
          <ac:picMkLst>
            <pc:docMk/>
            <pc:sldMk cId="0" sldId="257"/>
            <ac:picMk id="48" creationId="{00000000-0000-0000-0000-000000000000}"/>
          </ac:picMkLst>
        </pc:picChg>
        <pc:picChg chg="mod">
          <ac:chgData name="Nhan, Ngoc Thach" userId="6dfe89b3-aaef-4ad6-a075-7fee9ea87e2d" providerId="ADAL" clId="{BB5E9E52-3A04-43EB-8087-432AF2A779F5}" dt="2024-10-23T16:13:03.421" v="1053" actId="1076"/>
          <ac:picMkLst>
            <pc:docMk/>
            <pc:sldMk cId="0" sldId="257"/>
            <ac:picMk id="50" creationId="{00000000-0000-0000-0000-000000000000}"/>
          </ac:picMkLst>
        </pc:picChg>
        <pc:picChg chg="mod ord">
          <ac:chgData name="Nhan, Ngoc Thach" userId="6dfe89b3-aaef-4ad6-a075-7fee9ea87e2d" providerId="ADAL" clId="{BB5E9E52-3A04-43EB-8087-432AF2A779F5}" dt="2024-10-24T04:49:12.419" v="2055" actId="1076"/>
          <ac:picMkLst>
            <pc:docMk/>
            <pc:sldMk cId="0" sldId="257"/>
            <ac:picMk id="52" creationId="{00000000-0000-0000-0000-000000000000}"/>
          </ac:picMkLst>
        </pc:picChg>
      </pc:sldChg>
      <pc:sldChg chg="addSp delSp mod modAnim">
        <pc:chgData name="Nhan, Ngoc Thach" userId="6dfe89b3-aaef-4ad6-a075-7fee9ea87e2d" providerId="ADAL" clId="{BB5E9E52-3A04-43EB-8087-432AF2A779F5}" dt="2024-10-24T02:14:09.908" v="1576"/>
        <pc:sldMkLst>
          <pc:docMk/>
          <pc:sldMk cId="0" sldId="258"/>
        </pc:sldMkLst>
        <pc:spChg chg="add del">
          <ac:chgData name="Nhan, Ngoc Thach" userId="6dfe89b3-aaef-4ad6-a075-7fee9ea87e2d" providerId="ADAL" clId="{BB5E9E52-3A04-43EB-8087-432AF2A779F5}" dt="2024-10-24T01:12:32.641" v="1269" actId="22"/>
          <ac:spMkLst>
            <pc:docMk/>
            <pc:sldMk cId="0" sldId="258"/>
            <ac:spMk id="3" creationId="{5EC83954-65F1-EC9D-D893-53FC5141E8BF}"/>
          </ac:spMkLst>
        </pc:spChg>
        <pc:spChg chg="add del">
          <ac:chgData name="Nhan, Ngoc Thach" userId="6dfe89b3-aaef-4ad6-a075-7fee9ea87e2d" providerId="ADAL" clId="{BB5E9E52-3A04-43EB-8087-432AF2A779F5}" dt="2024-10-24T01:13:26.177" v="1278" actId="22"/>
          <ac:spMkLst>
            <pc:docMk/>
            <pc:sldMk cId="0" sldId="258"/>
            <ac:spMk id="5" creationId="{A8C51349-03C4-6C67-9648-5267EC397198}"/>
          </ac:spMkLst>
        </pc:spChg>
      </pc:sldChg>
      <pc:sldChg chg="del">
        <pc:chgData name="Nhan, Ngoc Thach" userId="6dfe89b3-aaef-4ad6-a075-7fee9ea87e2d" providerId="ADAL" clId="{BB5E9E52-3A04-43EB-8087-432AF2A779F5}" dt="2024-10-23T18:55:56.172" v="1265" actId="47"/>
        <pc:sldMkLst>
          <pc:docMk/>
          <pc:sldMk cId="0" sldId="259"/>
        </pc:sldMkLst>
      </pc:sldChg>
      <pc:sldChg chg="addSp delSp modSp mod modTransition modAnim">
        <pc:chgData name="Nhan, Ngoc Thach" userId="6dfe89b3-aaef-4ad6-a075-7fee9ea87e2d" providerId="ADAL" clId="{BB5E9E52-3A04-43EB-8087-432AF2A779F5}" dt="2024-10-24T02:10:24.395" v="1555"/>
        <pc:sldMkLst>
          <pc:docMk/>
          <pc:sldMk cId="0" sldId="260"/>
        </pc:sldMkLst>
        <pc:spChg chg="add del">
          <ac:chgData name="Nhan, Ngoc Thach" userId="6dfe89b3-aaef-4ad6-a075-7fee9ea87e2d" providerId="ADAL" clId="{BB5E9E52-3A04-43EB-8087-432AF2A779F5}" dt="2024-10-24T01:12:30.498" v="1267" actId="22"/>
          <ac:spMkLst>
            <pc:docMk/>
            <pc:sldMk cId="0" sldId="260"/>
            <ac:spMk id="3" creationId="{94E05B39-D536-78AA-8534-FC60255CD226}"/>
          </ac:spMkLst>
        </pc:spChg>
        <pc:spChg chg="add del">
          <ac:chgData name="Nhan, Ngoc Thach" userId="6dfe89b3-aaef-4ad6-a075-7fee9ea87e2d" providerId="ADAL" clId="{BB5E9E52-3A04-43EB-8087-432AF2A779F5}" dt="2024-10-24T01:12:36.573" v="1271" actId="22"/>
          <ac:spMkLst>
            <pc:docMk/>
            <pc:sldMk cId="0" sldId="260"/>
            <ac:spMk id="5" creationId="{34313B64-99C9-4F9F-837C-3F9121F550A8}"/>
          </ac:spMkLst>
        </pc:spChg>
        <pc:spChg chg="add del">
          <ac:chgData name="Nhan, Ngoc Thach" userId="6dfe89b3-aaef-4ad6-a075-7fee9ea87e2d" providerId="ADAL" clId="{BB5E9E52-3A04-43EB-8087-432AF2A779F5}" dt="2024-10-24T01:12:47.734" v="1273" actId="22"/>
          <ac:spMkLst>
            <pc:docMk/>
            <pc:sldMk cId="0" sldId="260"/>
            <ac:spMk id="7" creationId="{4242C172-E3C6-C255-C38D-36BD19327282}"/>
          </ac:spMkLst>
        </pc:spChg>
        <pc:spChg chg="add mod">
          <ac:chgData name="Nhan, Ngoc Thach" userId="6dfe89b3-aaef-4ad6-a075-7fee9ea87e2d" providerId="ADAL" clId="{BB5E9E52-3A04-43EB-8087-432AF2A779F5}" dt="2024-10-24T01:55:28.043" v="1529" actId="571"/>
          <ac:spMkLst>
            <pc:docMk/>
            <pc:sldMk cId="0" sldId="260"/>
            <ac:spMk id="8" creationId="{6E9CFAC6-1267-B591-758B-2D06D02566C1}"/>
          </ac:spMkLst>
        </pc:spChg>
        <pc:spChg chg="mod">
          <ac:chgData name="Nhan, Ngoc Thach" userId="6dfe89b3-aaef-4ad6-a075-7fee9ea87e2d" providerId="ADAL" clId="{BB5E9E52-3A04-43EB-8087-432AF2A779F5}" dt="2024-10-24T01:56:21.737" v="1533" actId="2085"/>
          <ac:spMkLst>
            <pc:docMk/>
            <pc:sldMk cId="0" sldId="260"/>
            <ac:spMk id="117" creationId="{00000000-0000-0000-0000-000000000000}"/>
          </ac:spMkLst>
        </pc:spChg>
        <pc:spChg chg="mod">
          <ac:chgData name="Nhan, Ngoc Thach" userId="6dfe89b3-aaef-4ad6-a075-7fee9ea87e2d" providerId="ADAL" clId="{BB5E9E52-3A04-43EB-8087-432AF2A779F5}" dt="2024-10-24T02:05:37.971" v="1535" actId="207"/>
          <ac:spMkLst>
            <pc:docMk/>
            <pc:sldMk cId="0" sldId="260"/>
            <ac:spMk id="119" creationId="{00000000-0000-0000-0000-000000000000}"/>
          </ac:spMkLst>
        </pc:spChg>
        <pc:spChg chg="mod">
          <ac:chgData name="Nhan, Ngoc Thach" userId="6dfe89b3-aaef-4ad6-a075-7fee9ea87e2d" providerId="ADAL" clId="{BB5E9E52-3A04-43EB-8087-432AF2A779F5}" dt="2024-10-24T02:05:43.005" v="1537" actId="207"/>
          <ac:spMkLst>
            <pc:docMk/>
            <pc:sldMk cId="0" sldId="260"/>
            <ac:spMk id="120" creationId="{00000000-0000-0000-0000-000000000000}"/>
          </ac:spMkLst>
        </pc:spChg>
        <pc:spChg chg="mod">
          <ac:chgData name="Nhan, Ngoc Thach" userId="6dfe89b3-aaef-4ad6-a075-7fee9ea87e2d" providerId="ADAL" clId="{BB5E9E52-3A04-43EB-8087-432AF2A779F5}" dt="2024-10-24T02:04:40.186" v="1534" actId="108"/>
          <ac:spMkLst>
            <pc:docMk/>
            <pc:sldMk cId="0" sldId="260"/>
            <ac:spMk id="121" creationId="{00000000-0000-0000-0000-000000000000}"/>
          </ac:spMkLst>
        </pc:spChg>
      </pc:sldChg>
      <pc:sldChg chg="addSp delSp modSp mod addAnim delAnim modAnim">
        <pc:chgData name="Nhan, Ngoc Thach" userId="6dfe89b3-aaef-4ad6-a075-7fee9ea87e2d" providerId="ADAL" clId="{BB5E9E52-3A04-43EB-8087-432AF2A779F5}" dt="2024-10-24T04:07:55.269" v="1971" actId="1076"/>
        <pc:sldMkLst>
          <pc:docMk/>
          <pc:sldMk cId="0" sldId="261"/>
        </pc:sldMkLst>
        <pc:spChg chg="add del mod">
          <ac:chgData name="Nhan, Ngoc Thach" userId="6dfe89b3-aaef-4ad6-a075-7fee9ea87e2d" providerId="ADAL" clId="{BB5E9E52-3A04-43EB-8087-432AF2A779F5}" dt="2024-10-24T01:14:35.516" v="1290"/>
          <ac:spMkLst>
            <pc:docMk/>
            <pc:sldMk cId="0" sldId="261"/>
            <ac:spMk id="164" creationId="{00000000-0000-0000-0000-000000000000}"/>
          </ac:spMkLst>
        </pc:spChg>
        <pc:spChg chg="mod">
          <ac:chgData name="Nhan, Ngoc Thach" userId="6dfe89b3-aaef-4ad6-a075-7fee9ea87e2d" providerId="ADAL" clId="{BB5E9E52-3A04-43EB-8087-432AF2A779F5}" dt="2024-10-24T04:07:55.269" v="1971" actId="1076"/>
          <ac:spMkLst>
            <pc:docMk/>
            <pc:sldMk cId="0" sldId="261"/>
            <ac:spMk id="166" creationId="{00000000-0000-0000-0000-000000000000}"/>
          </ac:spMkLst>
        </pc:spChg>
        <pc:spChg chg="add del mod">
          <ac:chgData name="Nhan, Ngoc Thach" userId="6dfe89b3-aaef-4ad6-a075-7fee9ea87e2d" providerId="ADAL" clId="{BB5E9E52-3A04-43EB-8087-432AF2A779F5}" dt="2024-10-24T01:19:43.873" v="1358" actId="17032"/>
          <ac:spMkLst>
            <pc:docMk/>
            <pc:sldMk cId="0" sldId="261"/>
            <ac:spMk id="186" creationId="{00000000-0000-0000-0000-000000000000}"/>
          </ac:spMkLst>
        </pc:spChg>
        <pc:spChg chg="add del mod">
          <ac:chgData name="Nhan, Ngoc Thach" userId="6dfe89b3-aaef-4ad6-a075-7fee9ea87e2d" providerId="ADAL" clId="{BB5E9E52-3A04-43EB-8087-432AF2A779F5}" dt="2024-10-24T01:19:51.167" v="1359" actId="108"/>
          <ac:spMkLst>
            <pc:docMk/>
            <pc:sldMk cId="0" sldId="261"/>
            <ac:spMk id="188" creationId="{00000000-0000-0000-0000-000000000000}"/>
          </ac:spMkLst>
        </pc:spChg>
        <pc:spChg chg="add del mod">
          <ac:chgData name="Nhan, Ngoc Thach" userId="6dfe89b3-aaef-4ad6-a075-7fee9ea87e2d" providerId="ADAL" clId="{BB5E9E52-3A04-43EB-8087-432AF2A779F5}" dt="2024-10-24T01:20:42.010" v="1364" actId="1076"/>
          <ac:spMkLst>
            <pc:docMk/>
            <pc:sldMk cId="0" sldId="261"/>
            <ac:spMk id="191" creationId="{00000000-0000-0000-0000-000000000000}"/>
          </ac:spMkLst>
        </pc:spChg>
        <pc:picChg chg="mod">
          <ac:chgData name="Nhan, Ngoc Thach" userId="6dfe89b3-aaef-4ad6-a075-7fee9ea87e2d" providerId="ADAL" clId="{BB5E9E52-3A04-43EB-8087-432AF2A779F5}" dt="2024-10-24T01:20:39.258" v="1363" actId="1076"/>
          <ac:picMkLst>
            <pc:docMk/>
            <pc:sldMk cId="0" sldId="261"/>
            <ac:picMk id="192" creationId="{00000000-0000-0000-0000-000000000000}"/>
          </ac:picMkLst>
        </pc:picChg>
        <pc:cxnChg chg="mod">
          <ac:chgData name="Nhan, Ngoc Thach" userId="6dfe89b3-aaef-4ad6-a075-7fee9ea87e2d" providerId="ADAL" clId="{BB5E9E52-3A04-43EB-8087-432AF2A779F5}" dt="2024-10-24T01:20:34.198" v="1361" actId="1076"/>
          <ac:cxnSpMkLst>
            <pc:docMk/>
            <pc:sldMk cId="0" sldId="261"/>
            <ac:cxnSpMk id="190" creationId="{00000000-0000-0000-0000-000000000000}"/>
          </ac:cxnSpMkLst>
        </pc:cxnChg>
      </pc:sldChg>
      <pc:sldChg chg="modAnim">
        <pc:chgData name="Nhan, Ngoc Thach" userId="6dfe89b3-aaef-4ad6-a075-7fee9ea87e2d" providerId="ADAL" clId="{BB5E9E52-3A04-43EB-8087-432AF2A779F5}" dt="2024-10-24T02:13:52.129" v="1566"/>
        <pc:sldMkLst>
          <pc:docMk/>
          <pc:sldMk cId="0" sldId="262"/>
        </pc:sldMkLst>
      </pc:sldChg>
      <pc:sldChg chg="addSp delSp modSp mod modAnim">
        <pc:chgData name="Nhan, Ngoc Thach" userId="6dfe89b3-aaef-4ad6-a075-7fee9ea87e2d" providerId="ADAL" clId="{BB5E9E52-3A04-43EB-8087-432AF2A779F5}" dt="2024-10-24T02:27:34.469" v="1644"/>
        <pc:sldMkLst>
          <pc:docMk/>
          <pc:sldMk cId="0" sldId="263"/>
        </pc:sldMkLst>
        <pc:spChg chg="add mod">
          <ac:chgData name="Nhan, Ngoc Thach" userId="6dfe89b3-aaef-4ad6-a075-7fee9ea87e2d" providerId="ADAL" clId="{BB5E9E52-3A04-43EB-8087-432AF2A779F5}" dt="2024-10-24T02:18:39.706" v="1593"/>
          <ac:spMkLst>
            <pc:docMk/>
            <pc:sldMk cId="0" sldId="263"/>
            <ac:spMk id="2" creationId="{C31B45AD-3FD7-7B4D-8626-4328BD812F2F}"/>
          </ac:spMkLst>
        </pc:spChg>
        <pc:spChg chg="add mod">
          <ac:chgData name="Nhan, Ngoc Thach" userId="6dfe89b3-aaef-4ad6-a075-7fee9ea87e2d" providerId="ADAL" clId="{BB5E9E52-3A04-43EB-8087-432AF2A779F5}" dt="2024-10-24T02:23:25.928" v="1620" actId="1076"/>
          <ac:spMkLst>
            <pc:docMk/>
            <pc:sldMk cId="0" sldId="263"/>
            <ac:spMk id="3" creationId="{D5A784C2-27AB-9464-76E1-E220E4F5F66A}"/>
          </ac:spMkLst>
        </pc:spChg>
        <pc:spChg chg="add mod">
          <ac:chgData name="Nhan, Ngoc Thach" userId="6dfe89b3-aaef-4ad6-a075-7fee9ea87e2d" providerId="ADAL" clId="{BB5E9E52-3A04-43EB-8087-432AF2A779F5}" dt="2024-10-24T02:23:20.805" v="1619" actId="1076"/>
          <ac:spMkLst>
            <pc:docMk/>
            <pc:sldMk cId="0" sldId="263"/>
            <ac:spMk id="4" creationId="{447C52B8-D500-A7D1-96FE-0AC1C40C5C5A}"/>
          </ac:spMkLst>
        </pc:spChg>
        <pc:spChg chg="mod">
          <ac:chgData name="Nhan, Ngoc Thach" userId="6dfe89b3-aaef-4ad6-a075-7fee9ea87e2d" providerId="ADAL" clId="{BB5E9E52-3A04-43EB-8087-432AF2A779F5}" dt="2024-10-24T02:22:40.755" v="1611"/>
          <ac:spMkLst>
            <pc:docMk/>
            <pc:sldMk cId="0" sldId="263"/>
            <ac:spMk id="6" creationId="{E64BF02D-FAB3-20E6-2AFF-E31E34E5587B}"/>
          </ac:spMkLst>
        </pc:spChg>
        <pc:spChg chg="mod">
          <ac:chgData name="Nhan, Ngoc Thach" userId="6dfe89b3-aaef-4ad6-a075-7fee9ea87e2d" providerId="ADAL" clId="{BB5E9E52-3A04-43EB-8087-432AF2A779F5}" dt="2024-10-24T02:22:40.755" v="1611"/>
          <ac:spMkLst>
            <pc:docMk/>
            <pc:sldMk cId="0" sldId="263"/>
            <ac:spMk id="7" creationId="{3934F4C1-BB41-A5CC-F606-5DB86F4E5C99}"/>
          </ac:spMkLst>
        </pc:spChg>
        <pc:spChg chg="mod">
          <ac:chgData name="Nhan, Ngoc Thach" userId="6dfe89b3-aaef-4ad6-a075-7fee9ea87e2d" providerId="ADAL" clId="{BB5E9E52-3A04-43EB-8087-432AF2A779F5}" dt="2024-10-24T02:22:45.480" v="1615" actId="1076"/>
          <ac:spMkLst>
            <pc:docMk/>
            <pc:sldMk cId="0" sldId="263"/>
            <ac:spMk id="220" creationId="{00000000-0000-0000-0000-000000000000}"/>
          </ac:spMkLst>
        </pc:spChg>
        <pc:spChg chg="mod">
          <ac:chgData name="Nhan, Ngoc Thach" userId="6dfe89b3-aaef-4ad6-a075-7fee9ea87e2d" providerId="ADAL" clId="{BB5E9E52-3A04-43EB-8087-432AF2A779F5}" dt="2024-10-24T02:19:55.702" v="1603" actId="14100"/>
          <ac:spMkLst>
            <pc:docMk/>
            <pc:sldMk cId="0" sldId="263"/>
            <ac:spMk id="229" creationId="{00000000-0000-0000-0000-000000000000}"/>
          </ac:spMkLst>
        </pc:spChg>
        <pc:spChg chg="add del">
          <ac:chgData name="Nhan, Ngoc Thach" userId="6dfe89b3-aaef-4ad6-a075-7fee9ea87e2d" providerId="ADAL" clId="{BB5E9E52-3A04-43EB-8087-432AF2A779F5}" dt="2024-10-24T02:18:43.961" v="1594" actId="478"/>
          <ac:spMkLst>
            <pc:docMk/>
            <pc:sldMk cId="0" sldId="263"/>
            <ac:spMk id="230" creationId="{00000000-0000-0000-0000-000000000000}"/>
          </ac:spMkLst>
        </pc:spChg>
        <pc:spChg chg="add del">
          <ac:chgData name="Nhan, Ngoc Thach" userId="6dfe89b3-aaef-4ad6-a075-7fee9ea87e2d" providerId="ADAL" clId="{BB5E9E52-3A04-43EB-8087-432AF2A779F5}" dt="2024-10-24T02:16:25.509" v="1587" actId="478"/>
          <ac:spMkLst>
            <pc:docMk/>
            <pc:sldMk cId="0" sldId="263"/>
            <ac:spMk id="231" creationId="{00000000-0000-0000-0000-000000000000}"/>
          </ac:spMkLst>
        </pc:spChg>
        <pc:spChg chg="add del">
          <ac:chgData name="Nhan, Ngoc Thach" userId="6dfe89b3-aaef-4ad6-a075-7fee9ea87e2d" providerId="ADAL" clId="{BB5E9E52-3A04-43EB-8087-432AF2A779F5}" dt="2024-10-24T02:16:25.509" v="1587" actId="478"/>
          <ac:spMkLst>
            <pc:docMk/>
            <pc:sldMk cId="0" sldId="263"/>
            <ac:spMk id="232" creationId="{00000000-0000-0000-0000-000000000000}"/>
          </ac:spMkLst>
        </pc:spChg>
        <pc:spChg chg="mod">
          <ac:chgData name="Nhan, Ngoc Thach" userId="6dfe89b3-aaef-4ad6-a075-7fee9ea87e2d" providerId="ADAL" clId="{BB5E9E52-3A04-43EB-8087-432AF2A779F5}" dt="2024-10-24T02:22:49.179" v="1617" actId="1076"/>
          <ac:spMkLst>
            <pc:docMk/>
            <pc:sldMk cId="0" sldId="263"/>
            <ac:spMk id="238" creationId="{00000000-0000-0000-0000-000000000000}"/>
          </ac:spMkLst>
        </pc:spChg>
        <pc:spChg chg="mod ord">
          <ac:chgData name="Nhan, Ngoc Thach" userId="6dfe89b3-aaef-4ad6-a075-7fee9ea87e2d" providerId="ADAL" clId="{BB5E9E52-3A04-43EB-8087-432AF2A779F5}" dt="2024-10-23T15:28:42.507" v="406" actId="170"/>
          <ac:spMkLst>
            <pc:docMk/>
            <pc:sldMk cId="0" sldId="263"/>
            <ac:spMk id="239" creationId="{00000000-0000-0000-0000-000000000000}"/>
          </ac:spMkLst>
        </pc:spChg>
        <pc:spChg chg="mod">
          <ac:chgData name="Nhan, Ngoc Thach" userId="6dfe89b3-aaef-4ad6-a075-7fee9ea87e2d" providerId="ADAL" clId="{BB5E9E52-3A04-43EB-8087-432AF2A779F5}" dt="2024-10-24T02:26:16.303" v="1640" actId="20577"/>
          <ac:spMkLst>
            <pc:docMk/>
            <pc:sldMk cId="0" sldId="263"/>
            <ac:spMk id="240" creationId="{00000000-0000-0000-0000-000000000000}"/>
          </ac:spMkLst>
        </pc:spChg>
        <pc:grpChg chg="add mod">
          <ac:chgData name="Nhan, Ngoc Thach" userId="6dfe89b3-aaef-4ad6-a075-7fee9ea87e2d" providerId="ADAL" clId="{BB5E9E52-3A04-43EB-8087-432AF2A779F5}" dt="2024-10-24T02:23:32.552" v="1621" actId="1076"/>
          <ac:grpSpMkLst>
            <pc:docMk/>
            <pc:sldMk cId="0" sldId="263"/>
            <ac:grpSpMk id="5" creationId="{63F6FAB1-6728-161C-105B-B119256F51AC}"/>
          </ac:grpSpMkLst>
        </pc:grpChg>
        <pc:grpChg chg="mod">
          <ac:chgData name="Nhan, Ngoc Thach" userId="6dfe89b3-aaef-4ad6-a075-7fee9ea87e2d" providerId="ADAL" clId="{BB5E9E52-3A04-43EB-8087-432AF2A779F5}" dt="2024-10-24T02:22:43.295" v="1613" actId="1076"/>
          <ac:grpSpMkLst>
            <pc:docMk/>
            <pc:sldMk cId="0" sldId="263"/>
            <ac:grpSpMk id="215" creationId="{00000000-0000-0000-0000-000000000000}"/>
          </ac:grpSpMkLst>
        </pc:grpChg>
        <pc:picChg chg="add del mod">
          <ac:chgData name="Nhan, Ngoc Thach" userId="6dfe89b3-aaef-4ad6-a075-7fee9ea87e2d" providerId="ADAL" clId="{BB5E9E52-3A04-43EB-8087-432AF2A779F5}" dt="2024-10-23T15:26:56.192" v="239" actId="478"/>
          <ac:picMkLst>
            <pc:docMk/>
            <pc:sldMk cId="0" sldId="263"/>
            <ac:picMk id="1026" creationId="{141F1C0C-2F36-5B12-8ABC-56202942E5A4}"/>
          </ac:picMkLst>
        </pc:picChg>
        <pc:picChg chg="add mod">
          <ac:chgData name="Nhan, Ngoc Thach" userId="6dfe89b3-aaef-4ad6-a075-7fee9ea87e2d" providerId="ADAL" clId="{BB5E9E52-3A04-43EB-8087-432AF2A779F5}" dt="2024-10-24T02:16:16.765" v="1585" actId="167"/>
          <ac:picMkLst>
            <pc:docMk/>
            <pc:sldMk cId="0" sldId="263"/>
            <ac:picMk id="1028" creationId="{4B0F23C2-CF28-E593-C0C6-FF783C5AB015}"/>
          </ac:picMkLst>
        </pc:picChg>
      </pc:sldChg>
      <pc:sldChg chg="del">
        <pc:chgData name="Nhan, Ngoc Thach" userId="6dfe89b3-aaef-4ad6-a075-7fee9ea87e2d" providerId="ADAL" clId="{BB5E9E52-3A04-43EB-8087-432AF2A779F5}" dt="2024-10-24T02:36:56.496" v="1646" actId="47"/>
        <pc:sldMkLst>
          <pc:docMk/>
          <pc:sldMk cId="0" sldId="264"/>
        </pc:sldMkLst>
      </pc:sldChg>
      <pc:sldChg chg="del">
        <pc:chgData name="Nhan, Ngoc Thach" userId="6dfe89b3-aaef-4ad6-a075-7fee9ea87e2d" providerId="ADAL" clId="{BB5E9E52-3A04-43EB-8087-432AF2A779F5}" dt="2024-10-24T03:08:01.532" v="1868" actId="47"/>
        <pc:sldMkLst>
          <pc:docMk/>
          <pc:sldMk cId="0" sldId="265"/>
        </pc:sldMkLst>
      </pc:sldChg>
      <pc:sldChg chg="del">
        <pc:chgData name="Nhan, Ngoc Thach" userId="6dfe89b3-aaef-4ad6-a075-7fee9ea87e2d" providerId="ADAL" clId="{BB5E9E52-3A04-43EB-8087-432AF2A779F5}" dt="2024-10-24T04:06:17.825" v="1954" actId="47"/>
        <pc:sldMkLst>
          <pc:docMk/>
          <pc:sldMk cId="0" sldId="266"/>
        </pc:sldMkLst>
      </pc:sldChg>
      <pc:sldChg chg="addSp delSp modSp mod delAnim modAnim">
        <pc:chgData name="Nhan, Ngoc Thach" userId="6dfe89b3-aaef-4ad6-a075-7fee9ea87e2d" providerId="ADAL" clId="{BB5E9E52-3A04-43EB-8087-432AF2A779F5}" dt="2024-10-23T16:31:13.609" v="1264" actId="20577"/>
        <pc:sldMkLst>
          <pc:docMk/>
          <pc:sldMk cId="0" sldId="267"/>
        </pc:sldMkLst>
        <pc:spChg chg="add mod">
          <ac:chgData name="Nhan, Ngoc Thach" userId="6dfe89b3-aaef-4ad6-a075-7fee9ea87e2d" providerId="ADAL" clId="{BB5E9E52-3A04-43EB-8087-432AF2A779F5}" dt="2024-10-23T16:31:13.609" v="1264" actId="20577"/>
          <ac:spMkLst>
            <pc:docMk/>
            <pc:sldMk cId="0" sldId="267"/>
            <ac:spMk id="2" creationId="{1FB5E869-B22E-70B9-1749-F1BDCFA15FF8}"/>
          </ac:spMkLst>
        </pc:spChg>
        <pc:spChg chg="del">
          <ac:chgData name="Nhan, Ngoc Thach" userId="6dfe89b3-aaef-4ad6-a075-7fee9ea87e2d" providerId="ADAL" clId="{BB5E9E52-3A04-43EB-8087-432AF2A779F5}" dt="2024-10-23T16:22:00.197" v="1061" actId="478"/>
          <ac:spMkLst>
            <pc:docMk/>
            <pc:sldMk cId="0" sldId="267"/>
            <ac:spMk id="390" creationId="{00000000-0000-0000-0000-000000000000}"/>
          </ac:spMkLst>
        </pc:spChg>
        <pc:spChg chg="del">
          <ac:chgData name="Nhan, Ngoc Thach" userId="6dfe89b3-aaef-4ad6-a075-7fee9ea87e2d" providerId="ADAL" clId="{BB5E9E52-3A04-43EB-8087-432AF2A779F5}" dt="2024-10-23T16:22:00.197" v="1061" actId="478"/>
          <ac:spMkLst>
            <pc:docMk/>
            <pc:sldMk cId="0" sldId="267"/>
            <ac:spMk id="391" creationId="{00000000-0000-0000-0000-000000000000}"/>
          </ac:spMkLst>
        </pc:spChg>
      </pc:sldChg>
      <pc:sldChg chg="addSp delSp modSp mod delAnim modAnim">
        <pc:chgData name="Nhan, Ngoc Thach" userId="6dfe89b3-aaef-4ad6-a075-7fee9ea87e2d" providerId="ADAL" clId="{BB5E9E52-3A04-43EB-8087-432AF2A779F5}" dt="2024-10-23T16:25:54.690" v="1139" actId="113"/>
        <pc:sldMkLst>
          <pc:docMk/>
          <pc:sldMk cId="0" sldId="270"/>
        </pc:sldMkLst>
        <pc:spChg chg="add mod">
          <ac:chgData name="Nhan, Ngoc Thach" userId="6dfe89b3-aaef-4ad6-a075-7fee9ea87e2d" providerId="ADAL" clId="{BB5E9E52-3A04-43EB-8087-432AF2A779F5}" dt="2024-10-23T16:25:54.690" v="1139" actId="113"/>
          <ac:spMkLst>
            <pc:docMk/>
            <pc:sldMk cId="0" sldId="270"/>
            <ac:spMk id="2" creationId="{C4FAC4A2-47F0-278F-B336-F397BD7EDB68}"/>
          </ac:spMkLst>
        </pc:spChg>
        <pc:spChg chg="del">
          <ac:chgData name="Nhan, Ngoc Thach" userId="6dfe89b3-aaef-4ad6-a075-7fee9ea87e2d" providerId="ADAL" clId="{BB5E9E52-3A04-43EB-8087-432AF2A779F5}" dt="2024-10-23T16:22:07.974" v="1063" actId="478"/>
          <ac:spMkLst>
            <pc:docMk/>
            <pc:sldMk cId="0" sldId="270"/>
            <ac:spMk id="527" creationId="{00000000-0000-0000-0000-000000000000}"/>
          </ac:spMkLst>
        </pc:spChg>
        <pc:spChg chg="del">
          <ac:chgData name="Nhan, Ngoc Thach" userId="6dfe89b3-aaef-4ad6-a075-7fee9ea87e2d" providerId="ADAL" clId="{BB5E9E52-3A04-43EB-8087-432AF2A779F5}" dt="2024-10-23T16:22:07.974" v="1063" actId="478"/>
          <ac:spMkLst>
            <pc:docMk/>
            <pc:sldMk cId="0" sldId="270"/>
            <ac:spMk id="528" creationId="{00000000-0000-0000-0000-000000000000}"/>
          </ac:spMkLst>
        </pc:spChg>
      </pc:sldChg>
      <pc:sldChg chg="del">
        <pc:chgData name="Nhan, Ngoc Thach" userId="6dfe89b3-aaef-4ad6-a075-7fee9ea87e2d" providerId="ADAL" clId="{BB5E9E52-3A04-43EB-8087-432AF2A779F5}" dt="2024-10-24T04:05:59.675" v="1951" actId="47"/>
        <pc:sldMkLst>
          <pc:docMk/>
          <pc:sldMk cId="0" sldId="271"/>
        </pc:sldMkLst>
      </pc:sldChg>
      <pc:sldChg chg="del">
        <pc:chgData name="Nhan, Ngoc Thach" userId="6dfe89b3-aaef-4ad6-a075-7fee9ea87e2d" providerId="ADAL" clId="{BB5E9E52-3A04-43EB-8087-432AF2A779F5}" dt="2024-10-24T04:06:02.264" v="1952" actId="47"/>
        <pc:sldMkLst>
          <pc:docMk/>
          <pc:sldMk cId="0" sldId="272"/>
        </pc:sldMkLst>
      </pc:sldChg>
      <pc:sldChg chg="modSp del mod">
        <pc:chgData name="Nhan, Ngoc Thach" userId="6dfe89b3-aaef-4ad6-a075-7fee9ea87e2d" providerId="ADAL" clId="{BB5E9E52-3A04-43EB-8087-432AF2A779F5}" dt="2024-10-24T04:06:09.105" v="1953" actId="47"/>
        <pc:sldMkLst>
          <pc:docMk/>
          <pc:sldMk cId="0" sldId="273"/>
        </pc:sldMkLst>
        <pc:grpChg chg="mod">
          <ac:chgData name="Nhan, Ngoc Thach" userId="6dfe89b3-aaef-4ad6-a075-7fee9ea87e2d" providerId="ADAL" clId="{BB5E9E52-3A04-43EB-8087-432AF2A779F5}" dt="2024-10-24T02:22:19.369" v="1609" actId="1076"/>
          <ac:grpSpMkLst>
            <pc:docMk/>
            <pc:sldMk cId="0" sldId="273"/>
            <ac:grpSpMk id="607" creationId="{00000000-0000-0000-0000-000000000000}"/>
          </ac:grpSpMkLst>
        </pc:grpChg>
        <pc:picChg chg="mod">
          <ac:chgData name="Nhan, Ngoc Thach" userId="6dfe89b3-aaef-4ad6-a075-7fee9ea87e2d" providerId="ADAL" clId="{BB5E9E52-3A04-43EB-8087-432AF2A779F5}" dt="2024-10-24T02:18:58.026" v="1596" actId="1076"/>
          <ac:picMkLst>
            <pc:docMk/>
            <pc:sldMk cId="0" sldId="273"/>
            <ac:picMk id="611" creationId="{00000000-0000-0000-0000-000000000000}"/>
          </ac:picMkLst>
        </pc:picChg>
      </pc:sldChg>
      <pc:sldChg chg="del">
        <pc:chgData name="Nhan, Ngoc Thach" userId="6dfe89b3-aaef-4ad6-a075-7fee9ea87e2d" providerId="ADAL" clId="{BB5E9E52-3A04-43EB-8087-432AF2A779F5}" dt="2024-10-23T16:27:36.918" v="1140" actId="47"/>
        <pc:sldMkLst>
          <pc:docMk/>
          <pc:sldMk cId="0" sldId="274"/>
        </pc:sldMkLst>
      </pc:sldChg>
      <pc:sldChg chg="addSp delSp modSp mod delAnim modAnim modNotesTx">
        <pc:chgData name="Nhan, Ngoc Thach" userId="6dfe89b3-aaef-4ad6-a075-7fee9ea87e2d" providerId="ADAL" clId="{BB5E9E52-3A04-43EB-8087-432AF2A779F5}" dt="2024-10-24T05:01:39.346" v="2075"/>
        <pc:sldMkLst>
          <pc:docMk/>
          <pc:sldMk cId="0" sldId="275"/>
        </pc:sldMkLst>
        <pc:spChg chg="add mod ord">
          <ac:chgData name="Nhan, Ngoc Thach" userId="6dfe89b3-aaef-4ad6-a075-7fee9ea87e2d" providerId="ADAL" clId="{BB5E9E52-3A04-43EB-8087-432AF2A779F5}" dt="2024-10-24T04:08:24.544" v="1986" actId="167"/>
          <ac:spMkLst>
            <pc:docMk/>
            <pc:sldMk cId="0" sldId="275"/>
            <ac:spMk id="8" creationId="{8B02DD4C-836F-F734-7544-357819CC6534}"/>
          </ac:spMkLst>
        </pc:spChg>
        <pc:spChg chg="del">
          <ac:chgData name="Nhan, Ngoc Thach" userId="6dfe89b3-aaef-4ad6-a075-7fee9ea87e2d" providerId="ADAL" clId="{BB5E9E52-3A04-43EB-8087-432AF2A779F5}" dt="2024-10-24T04:08:04.138" v="1974" actId="478"/>
          <ac:spMkLst>
            <pc:docMk/>
            <pc:sldMk cId="0" sldId="275"/>
            <ac:spMk id="663" creationId="{00000000-0000-0000-0000-000000000000}"/>
          </ac:spMkLst>
        </pc:spChg>
        <pc:spChg chg="add del">
          <ac:chgData name="Nhan, Ngoc Thach" userId="6dfe89b3-aaef-4ad6-a075-7fee9ea87e2d" providerId="ADAL" clId="{BB5E9E52-3A04-43EB-8087-432AF2A779F5}" dt="2024-10-24T04:08:06.029" v="1975" actId="478"/>
          <ac:spMkLst>
            <pc:docMk/>
            <pc:sldMk cId="0" sldId="275"/>
            <ac:spMk id="664" creationId="{00000000-0000-0000-0000-000000000000}"/>
          </ac:spMkLst>
        </pc:spChg>
        <pc:spChg chg="del">
          <ac:chgData name="Nhan, Ngoc Thach" userId="6dfe89b3-aaef-4ad6-a075-7fee9ea87e2d" providerId="ADAL" clId="{BB5E9E52-3A04-43EB-8087-432AF2A779F5}" dt="2024-10-24T03:54:23.180" v="1914" actId="478"/>
          <ac:spMkLst>
            <pc:docMk/>
            <pc:sldMk cId="0" sldId="275"/>
            <ac:spMk id="667" creationId="{00000000-0000-0000-0000-000000000000}"/>
          </ac:spMkLst>
        </pc:spChg>
        <pc:spChg chg="del">
          <ac:chgData name="Nhan, Ngoc Thach" userId="6dfe89b3-aaef-4ad6-a075-7fee9ea87e2d" providerId="ADAL" clId="{BB5E9E52-3A04-43EB-8087-432AF2A779F5}" dt="2024-10-24T03:54:30.591" v="1916" actId="478"/>
          <ac:spMkLst>
            <pc:docMk/>
            <pc:sldMk cId="0" sldId="275"/>
            <ac:spMk id="668" creationId="{00000000-0000-0000-0000-000000000000}"/>
          </ac:spMkLst>
        </pc:spChg>
        <pc:spChg chg="del">
          <ac:chgData name="Nhan, Ngoc Thach" userId="6dfe89b3-aaef-4ad6-a075-7fee9ea87e2d" providerId="ADAL" clId="{BB5E9E52-3A04-43EB-8087-432AF2A779F5}" dt="2024-10-24T04:04:58.027" v="1933" actId="478"/>
          <ac:spMkLst>
            <pc:docMk/>
            <pc:sldMk cId="0" sldId="275"/>
            <ac:spMk id="669" creationId="{00000000-0000-0000-0000-000000000000}"/>
          </ac:spMkLst>
        </pc:spChg>
        <pc:spChg chg="del">
          <ac:chgData name="Nhan, Ngoc Thach" userId="6dfe89b3-aaef-4ad6-a075-7fee9ea87e2d" providerId="ADAL" clId="{BB5E9E52-3A04-43EB-8087-432AF2A779F5}" dt="2024-10-24T04:05:05.173" v="1935" actId="478"/>
          <ac:spMkLst>
            <pc:docMk/>
            <pc:sldMk cId="0" sldId="275"/>
            <ac:spMk id="670" creationId="{00000000-0000-0000-0000-000000000000}"/>
          </ac:spMkLst>
        </pc:spChg>
        <pc:spChg chg="mod">
          <ac:chgData name="Nhan, Ngoc Thach" userId="6dfe89b3-aaef-4ad6-a075-7fee9ea87e2d" providerId="ADAL" clId="{BB5E9E52-3A04-43EB-8087-432AF2A779F5}" dt="2024-10-24T04:10:06.910" v="2000" actId="14100"/>
          <ac:spMkLst>
            <pc:docMk/>
            <pc:sldMk cId="0" sldId="275"/>
            <ac:spMk id="677" creationId="{00000000-0000-0000-0000-000000000000}"/>
          </ac:spMkLst>
        </pc:spChg>
        <pc:picChg chg="add del mod">
          <ac:chgData name="Nhan, Ngoc Thach" userId="6dfe89b3-aaef-4ad6-a075-7fee9ea87e2d" providerId="ADAL" clId="{BB5E9E52-3A04-43EB-8087-432AF2A779F5}" dt="2024-10-24T03:55:02.066" v="1923" actId="478"/>
          <ac:picMkLst>
            <pc:docMk/>
            <pc:sldMk cId="0" sldId="275"/>
            <ac:picMk id="2" creationId="{0FA22BB7-B9F5-7F69-6E4A-795F99E9AA07}"/>
          </ac:picMkLst>
        </pc:picChg>
        <pc:picChg chg="add mod">
          <ac:chgData name="Nhan, Ngoc Thach" userId="6dfe89b3-aaef-4ad6-a075-7fee9ea87e2d" providerId="ADAL" clId="{BB5E9E52-3A04-43EB-8087-432AF2A779F5}" dt="2024-10-24T04:10:58.310" v="2014" actId="167"/>
          <ac:picMkLst>
            <pc:docMk/>
            <pc:sldMk cId="0" sldId="275"/>
            <ac:picMk id="3" creationId="{CA2AED6C-9DC0-02DD-7DC0-8D283CB83964}"/>
          </ac:picMkLst>
        </pc:picChg>
        <pc:picChg chg="add mod">
          <ac:chgData name="Nhan, Ngoc Thach" userId="6dfe89b3-aaef-4ad6-a075-7fee9ea87e2d" providerId="ADAL" clId="{BB5E9E52-3A04-43EB-8087-432AF2A779F5}" dt="2024-10-24T04:10:22.683" v="2004" actId="1076"/>
          <ac:picMkLst>
            <pc:docMk/>
            <pc:sldMk cId="0" sldId="275"/>
            <ac:picMk id="4" creationId="{14FE5B1C-A1E3-8271-D2BA-9C4E2410DEEF}"/>
          </ac:picMkLst>
        </pc:picChg>
        <pc:picChg chg="add mod">
          <ac:chgData name="Nhan, Ngoc Thach" userId="6dfe89b3-aaef-4ad6-a075-7fee9ea87e2d" providerId="ADAL" clId="{BB5E9E52-3A04-43EB-8087-432AF2A779F5}" dt="2024-10-24T04:09:37.595" v="1993" actId="1076"/>
          <ac:picMkLst>
            <pc:docMk/>
            <pc:sldMk cId="0" sldId="275"/>
            <ac:picMk id="5" creationId="{00DC98CE-54F3-8AB1-DFC4-42BD462BF9C8}"/>
          </ac:picMkLst>
        </pc:picChg>
        <pc:picChg chg="add mod">
          <ac:chgData name="Nhan, Ngoc Thach" userId="6dfe89b3-aaef-4ad6-a075-7fee9ea87e2d" providerId="ADAL" clId="{BB5E9E52-3A04-43EB-8087-432AF2A779F5}" dt="2024-10-24T04:07:02.095" v="1965" actId="14100"/>
          <ac:picMkLst>
            <pc:docMk/>
            <pc:sldMk cId="0" sldId="275"/>
            <ac:picMk id="6" creationId="{83FDC81E-A7B4-8086-F5AB-F7623D86127D}"/>
          </ac:picMkLst>
        </pc:picChg>
        <pc:picChg chg="add mod ord">
          <ac:chgData name="Nhan, Ngoc Thach" userId="6dfe89b3-aaef-4ad6-a075-7fee9ea87e2d" providerId="ADAL" clId="{BB5E9E52-3A04-43EB-8087-432AF2A779F5}" dt="2024-10-24T04:12:42.176" v="2028" actId="1076"/>
          <ac:picMkLst>
            <pc:docMk/>
            <pc:sldMk cId="0" sldId="275"/>
            <ac:picMk id="7" creationId="{F0E8ED5A-1758-B588-D84F-EF957DC2BAF7}"/>
          </ac:picMkLst>
        </pc:picChg>
        <pc:picChg chg="add del mod">
          <ac:chgData name="Nhan, Ngoc Thach" userId="6dfe89b3-aaef-4ad6-a075-7fee9ea87e2d" providerId="ADAL" clId="{BB5E9E52-3A04-43EB-8087-432AF2A779F5}" dt="2024-10-24T04:09:23.022" v="1990" actId="478"/>
          <ac:picMkLst>
            <pc:docMk/>
            <pc:sldMk cId="0" sldId="275"/>
            <ac:picMk id="9" creationId="{57327970-80AB-D668-AB6F-1C484ACF879A}"/>
          </ac:picMkLst>
        </pc:picChg>
        <pc:picChg chg="add mod">
          <ac:chgData name="Nhan, Ngoc Thach" userId="6dfe89b3-aaef-4ad6-a075-7fee9ea87e2d" providerId="ADAL" clId="{BB5E9E52-3A04-43EB-8087-432AF2A779F5}" dt="2024-10-24T04:10:12.608" v="2002" actId="1076"/>
          <ac:picMkLst>
            <pc:docMk/>
            <pc:sldMk cId="0" sldId="275"/>
            <ac:picMk id="10" creationId="{17614EF1-495B-BCD0-CAB4-94DB3959D28A}"/>
          </ac:picMkLst>
        </pc:picChg>
        <pc:picChg chg="add del mod">
          <ac:chgData name="Nhan, Ngoc Thach" userId="6dfe89b3-aaef-4ad6-a075-7fee9ea87e2d" providerId="ADAL" clId="{BB5E9E52-3A04-43EB-8087-432AF2A779F5}" dt="2024-10-24T04:09:50.408" v="1997" actId="478"/>
          <ac:picMkLst>
            <pc:docMk/>
            <pc:sldMk cId="0" sldId="275"/>
            <ac:picMk id="11" creationId="{9C0AEB2F-DE87-660D-4CA6-7B15491B3938}"/>
          </ac:picMkLst>
        </pc:picChg>
        <pc:picChg chg="add mod">
          <ac:chgData name="Nhan, Ngoc Thach" userId="6dfe89b3-aaef-4ad6-a075-7fee9ea87e2d" providerId="ADAL" clId="{BB5E9E52-3A04-43EB-8087-432AF2A779F5}" dt="2024-10-24T04:47:48.952" v="2035" actId="1076"/>
          <ac:picMkLst>
            <pc:docMk/>
            <pc:sldMk cId="0" sldId="275"/>
            <ac:picMk id="12" creationId="{1A2C0518-C220-8ED2-D9B7-1429F17E8F9E}"/>
          </ac:picMkLst>
        </pc:picChg>
        <pc:picChg chg="add mod">
          <ac:chgData name="Nhan, Ngoc Thach" userId="6dfe89b3-aaef-4ad6-a075-7fee9ea87e2d" providerId="ADAL" clId="{BB5E9E52-3A04-43EB-8087-432AF2A779F5}" dt="2024-10-24T04:47:48.952" v="2035" actId="1076"/>
          <ac:picMkLst>
            <pc:docMk/>
            <pc:sldMk cId="0" sldId="275"/>
            <ac:picMk id="13" creationId="{75535E40-0055-BE03-85B5-B71BD3E4143C}"/>
          </ac:picMkLst>
        </pc:picChg>
        <pc:picChg chg="add mod">
          <ac:chgData name="Nhan, Ngoc Thach" userId="6dfe89b3-aaef-4ad6-a075-7fee9ea87e2d" providerId="ADAL" clId="{BB5E9E52-3A04-43EB-8087-432AF2A779F5}" dt="2024-10-24T04:47:48.952" v="2035" actId="1076"/>
          <ac:picMkLst>
            <pc:docMk/>
            <pc:sldMk cId="0" sldId="275"/>
            <ac:picMk id="14" creationId="{6D5EF424-723B-C218-4781-E91BF87B476B}"/>
          </ac:picMkLst>
        </pc:picChg>
        <pc:picChg chg="add mod">
          <ac:chgData name="Nhan, Ngoc Thach" userId="6dfe89b3-aaef-4ad6-a075-7fee9ea87e2d" providerId="ADAL" clId="{BB5E9E52-3A04-43EB-8087-432AF2A779F5}" dt="2024-10-24T04:47:48.952" v="2035" actId="1076"/>
          <ac:picMkLst>
            <pc:docMk/>
            <pc:sldMk cId="0" sldId="275"/>
            <ac:picMk id="15" creationId="{0B4E304E-058C-E96B-DCC6-4B47B7C71C3B}"/>
          </ac:picMkLst>
        </pc:picChg>
        <pc:picChg chg="add del mod">
          <ac:chgData name="Nhan, Ngoc Thach" userId="6dfe89b3-aaef-4ad6-a075-7fee9ea87e2d" providerId="ADAL" clId="{BB5E9E52-3A04-43EB-8087-432AF2A779F5}" dt="2024-10-24T04:48:26.475" v="2050" actId="478"/>
          <ac:picMkLst>
            <pc:docMk/>
            <pc:sldMk cId="0" sldId="275"/>
            <ac:picMk id="16" creationId="{D039E818-74AC-BECA-CD56-2ADC102A63BA}"/>
          </ac:picMkLst>
        </pc:picChg>
        <pc:picChg chg="add mod">
          <ac:chgData name="Nhan, Ngoc Thach" userId="6dfe89b3-aaef-4ad6-a075-7fee9ea87e2d" providerId="ADAL" clId="{BB5E9E52-3A04-43EB-8087-432AF2A779F5}" dt="2024-10-24T04:48:03.845" v="2040"/>
          <ac:picMkLst>
            <pc:docMk/>
            <pc:sldMk cId="0" sldId="275"/>
            <ac:picMk id="17" creationId="{A33E0EE3-2408-E273-C989-A61FB8C78062}"/>
          </ac:picMkLst>
        </pc:picChg>
        <pc:picChg chg="add mod">
          <ac:chgData name="Nhan, Ngoc Thach" userId="6dfe89b3-aaef-4ad6-a075-7fee9ea87e2d" providerId="ADAL" clId="{BB5E9E52-3A04-43EB-8087-432AF2A779F5}" dt="2024-10-24T04:48:04.416" v="2041"/>
          <ac:picMkLst>
            <pc:docMk/>
            <pc:sldMk cId="0" sldId="275"/>
            <ac:picMk id="18" creationId="{3AA6672B-E7DE-6A87-5410-B13319A5CFD4}"/>
          </ac:picMkLst>
        </pc:picChg>
        <pc:picChg chg="add mod">
          <ac:chgData name="Nhan, Ngoc Thach" userId="6dfe89b3-aaef-4ad6-a075-7fee9ea87e2d" providerId="ADAL" clId="{BB5E9E52-3A04-43EB-8087-432AF2A779F5}" dt="2024-10-24T04:48:06.056" v="2042"/>
          <ac:picMkLst>
            <pc:docMk/>
            <pc:sldMk cId="0" sldId="275"/>
            <ac:picMk id="19" creationId="{3901000C-9CB7-A4A7-9025-D9119E3F07B0}"/>
          </ac:picMkLst>
        </pc:picChg>
        <pc:picChg chg="add mod">
          <ac:chgData name="Nhan, Ngoc Thach" userId="6dfe89b3-aaef-4ad6-a075-7fee9ea87e2d" providerId="ADAL" clId="{BB5E9E52-3A04-43EB-8087-432AF2A779F5}" dt="2024-10-24T04:48:06.448" v="2043"/>
          <ac:picMkLst>
            <pc:docMk/>
            <pc:sldMk cId="0" sldId="275"/>
            <ac:picMk id="20" creationId="{35831F09-AE92-BA7C-B749-986EC2E835B6}"/>
          </ac:picMkLst>
        </pc:picChg>
        <pc:picChg chg="add mod">
          <ac:chgData name="Nhan, Ngoc Thach" userId="6dfe89b3-aaef-4ad6-a075-7fee9ea87e2d" providerId="ADAL" clId="{BB5E9E52-3A04-43EB-8087-432AF2A779F5}" dt="2024-10-24T04:48:06.620" v="2044"/>
          <ac:picMkLst>
            <pc:docMk/>
            <pc:sldMk cId="0" sldId="275"/>
            <ac:picMk id="21" creationId="{B4C5030A-8D81-C67F-AF94-B07D1C5C5F0F}"/>
          </ac:picMkLst>
        </pc:picChg>
        <pc:picChg chg="add mod">
          <ac:chgData name="Nhan, Ngoc Thach" userId="6dfe89b3-aaef-4ad6-a075-7fee9ea87e2d" providerId="ADAL" clId="{BB5E9E52-3A04-43EB-8087-432AF2A779F5}" dt="2024-10-24T04:48:07.167" v="2045"/>
          <ac:picMkLst>
            <pc:docMk/>
            <pc:sldMk cId="0" sldId="275"/>
            <ac:picMk id="22" creationId="{BA63A229-0F09-F60F-6F38-0BB95BF652C9}"/>
          </ac:picMkLst>
        </pc:picChg>
        <pc:picChg chg="add mod">
          <ac:chgData name="Nhan, Ngoc Thach" userId="6dfe89b3-aaef-4ad6-a075-7fee9ea87e2d" providerId="ADAL" clId="{BB5E9E52-3A04-43EB-8087-432AF2A779F5}" dt="2024-10-24T04:48:08.282" v="2046"/>
          <ac:picMkLst>
            <pc:docMk/>
            <pc:sldMk cId="0" sldId="275"/>
            <ac:picMk id="23" creationId="{B91FD9FF-3D63-3005-F12A-895312DF047A}"/>
          </ac:picMkLst>
        </pc:picChg>
        <pc:picChg chg="add mod">
          <ac:chgData name="Nhan, Ngoc Thach" userId="6dfe89b3-aaef-4ad6-a075-7fee9ea87e2d" providerId="ADAL" clId="{BB5E9E52-3A04-43EB-8087-432AF2A779F5}" dt="2024-10-24T04:48:08.876" v="2047"/>
          <ac:picMkLst>
            <pc:docMk/>
            <pc:sldMk cId="0" sldId="275"/>
            <ac:picMk id="24" creationId="{41403CEE-39EC-96FC-95BA-46EA8531269B}"/>
          </ac:picMkLst>
        </pc:picChg>
        <pc:picChg chg="add mod ord">
          <ac:chgData name="Nhan, Ngoc Thach" userId="6dfe89b3-aaef-4ad6-a075-7fee9ea87e2d" providerId="ADAL" clId="{BB5E9E52-3A04-43EB-8087-432AF2A779F5}" dt="2024-10-24T04:49:49.142" v="2065" actId="1076"/>
          <ac:picMkLst>
            <pc:docMk/>
            <pc:sldMk cId="0" sldId="275"/>
            <ac:picMk id="25" creationId="{2475C244-1355-AF1C-AF2A-2CAF89EE1116}"/>
          </ac:picMkLst>
        </pc:picChg>
        <pc:picChg chg="add mod">
          <ac:chgData name="Nhan, Ngoc Thach" userId="6dfe89b3-aaef-4ad6-a075-7fee9ea87e2d" providerId="ADAL" clId="{BB5E9E52-3A04-43EB-8087-432AF2A779F5}" dt="2024-10-24T04:49:07.126" v="2053"/>
          <ac:picMkLst>
            <pc:docMk/>
            <pc:sldMk cId="0" sldId="275"/>
            <ac:picMk id="26" creationId="{4090ED8C-AB0B-F3CE-D119-477B4C357D63}"/>
          </ac:picMkLst>
        </pc:picChg>
        <pc:picChg chg="add mod">
          <ac:chgData name="Nhan, Ngoc Thach" userId="6dfe89b3-aaef-4ad6-a075-7fee9ea87e2d" providerId="ADAL" clId="{BB5E9E52-3A04-43EB-8087-432AF2A779F5}" dt="2024-10-24T04:49:34.794" v="2061" actId="1076"/>
          <ac:picMkLst>
            <pc:docMk/>
            <pc:sldMk cId="0" sldId="275"/>
            <ac:picMk id="27" creationId="{CBD0639D-8B21-8F3A-766C-75A50052CA8F}"/>
          </ac:picMkLst>
        </pc:picChg>
        <pc:picChg chg="del mod">
          <ac:chgData name="Nhan, Ngoc Thach" userId="6dfe89b3-aaef-4ad6-a075-7fee9ea87e2d" providerId="ADAL" clId="{BB5E9E52-3A04-43EB-8087-432AF2A779F5}" dt="2024-10-24T03:38:37.293" v="1891" actId="478"/>
          <ac:picMkLst>
            <pc:docMk/>
            <pc:sldMk cId="0" sldId="275"/>
            <ac:picMk id="665" creationId="{00000000-0000-0000-0000-000000000000}"/>
          </ac:picMkLst>
        </pc:picChg>
        <pc:picChg chg="del mod">
          <ac:chgData name="Nhan, Ngoc Thach" userId="6dfe89b3-aaef-4ad6-a075-7fee9ea87e2d" providerId="ADAL" clId="{BB5E9E52-3A04-43EB-8087-432AF2A779F5}" dt="2024-10-24T03:40:06.898" v="1907" actId="478"/>
          <ac:picMkLst>
            <pc:docMk/>
            <pc:sldMk cId="0" sldId="275"/>
            <ac:picMk id="666" creationId="{00000000-0000-0000-0000-000000000000}"/>
          </ac:picMkLst>
        </pc:picChg>
        <pc:picChg chg="mod">
          <ac:chgData name="Nhan, Ngoc Thach" userId="6dfe89b3-aaef-4ad6-a075-7fee9ea87e2d" providerId="ADAL" clId="{BB5E9E52-3A04-43EB-8087-432AF2A779F5}" dt="2024-10-24T04:10:36.990" v="2012" actId="1076"/>
          <ac:picMkLst>
            <pc:docMk/>
            <pc:sldMk cId="0" sldId="275"/>
            <ac:picMk id="673" creationId="{00000000-0000-0000-0000-000000000000}"/>
          </ac:picMkLst>
        </pc:picChg>
        <pc:picChg chg="mod">
          <ac:chgData name="Nhan, Ngoc Thach" userId="6dfe89b3-aaef-4ad6-a075-7fee9ea87e2d" providerId="ADAL" clId="{BB5E9E52-3A04-43EB-8087-432AF2A779F5}" dt="2024-10-24T04:10:27.255" v="2006" actId="1076"/>
          <ac:picMkLst>
            <pc:docMk/>
            <pc:sldMk cId="0" sldId="275"/>
            <ac:picMk id="674" creationId="{00000000-0000-0000-0000-000000000000}"/>
          </ac:picMkLst>
        </pc:picChg>
        <pc:picChg chg="mod">
          <ac:chgData name="Nhan, Ngoc Thach" userId="6dfe89b3-aaef-4ad6-a075-7fee9ea87e2d" providerId="ADAL" clId="{BB5E9E52-3A04-43EB-8087-432AF2A779F5}" dt="2024-10-24T04:06:57.907" v="1963" actId="1076"/>
          <ac:picMkLst>
            <pc:docMk/>
            <pc:sldMk cId="0" sldId="275"/>
            <ac:picMk id="675" creationId="{00000000-0000-0000-0000-000000000000}"/>
          </ac:picMkLst>
        </pc:picChg>
        <pc:picChg chg="del mod ord">
          <ac:chgData name="Nhan, Ngoc Thach" userId="6dfe89b3-aaef-4ad6-a075-7fee9ea87e2d" providerId="ADAL" clId="{BB5E9E52-3A04-43EB-8087-432AF2A779F5}" dt="2024-10-24T03:54:14.744" v="1912" actId="478"/>
          <ac:picMkLst>
            <pc:docMk/>
            <pc:sldMk cId="0" sldId="275"/>
            <ac:picMk id="676" creationId="{00000000-0000-0000-0000-000000000000}"/>
          </ac:picMkLst>
        </pc:picChg>
        <pc:picChg chg="add mod">
          <ac:chgData name="Nhan, Ngoc Thach" userId="6dfe89b3-aaef-4ad6-a075-7fee9ea87e2d" providerId="ADAL" clId="{BB5E9E52-3A04-43EB-8087-432AF2A779F5}" dt="2024-10-24T03:54:18.298" v="1913" actId="1076"/>
          <ac:picMkLst>
            <pc:docMk/>
            <pc:sldMk cId="0" sldId="275"/>
            <ac:picMk id="1026" creationId="{A09A340B-AE38-E011-8A2A-97CD9F4ABB87}"/>
          </ac:picMkLst>
        </pc:picChg>
        <pc:picChg chg="add mod">
          <ac:chgData name="Nhan, Ngoc Thach" userId="6dfe89b3-aaef-4ad6-a075-7fee9ea87e2d" providerId="ADAL" clId="{BB5E9E52-3A04-43EB-8087-432AF2A779F5}" dt="2024-10-24T04:10:34.803" v="2011" actId="167"/>
          <ac:picMkLst>
            <pc:docMk/>
            <pc:sldMk cId="0" sldId="275"/>
            <ac:picMk id="1028" creationId="{DFA5B45D-8589-8CB6-92D2-6FE0444B4420}"/>
          </ac:picMkLst>
        </pc:picChg>
      </pc:sldChg>
      <pc:sldChg chg="addSp delSp modSp del mod">
        <pc:chgData name="Nhan, Ngoc Thach" userId="6dfe89b3-aaef-4ad6-a075-7fee9ea87e2d" providerId="ADAL" clId="{BB5E9E52-3A04-43EB-8087-432AF2A779F5}" dt="2024-10-24T05:01:34.300" v="2073" actId="47"/>
        <pc:sldMkLst>
          <pc:docMk/>
          <pc:sldMk cId="0" sldId="276"/>
        </pc:sldMkLst>
        <pc:picChg chg="add del mod">
          <ac:chgData name="Nhan, Ngoc Thach" userId="6dfe89b3-aaef-4ad6-a075-7fee9ea87e2d" providerId="ADAL" clId="{BB5E9E52-3A04-43EB-8087-432AF2A779F5}" dt="2024-10-24T03:38:02.365" v="1881" actId="478"/>
          <ac:picMkLst>
            <pc:docMk/>
            <pc:sldMk cId="0" sldId="276"/>
            <ac:picMk id="2" creationId="{78652FD9-B1C1-DFCA-1EEA-E0AABA4F1BF1}"/>
          </ac:picMkLst>
        </pc:picChg>
        <pc:picChg chg="mod">
          <ac:chgData name="Nhan, Ngoc Thach" userId="6dfe89b3-aaef-4ad6-a075-7fee9ea87e2d" providerId="ADAL" clId="{BB5E9E52-3A04-43EB-8087-432AF2A779F5}" dt="2024-10-24T04:47:52.536" v="2036" actId="1076"/>
          <ac:picMkLst>
            <pc:docMk/>
            <pc:sldMk cId="0" sldId="276"/>
            <ac:picMk id="735" creationId="{00000000-0000-0000-0000-000000000000}"/>
          </ac:picMkLst>
        </pc:picChg>
        <pc:picChg chg="mod">
          <ac:chgData name="Nhan, Ngoc Thach" userId="6dfe89b3-aaef-4ad6-a075-7fee9ea87e2d" providerId="ADAL" clId="{BB5E9E52-3A04-43EB-8087-432AF2A779F5}" dt="2024-10-24T02:17:10.583" v="1589" actId="1076"/>
          <ac:picMkLst>
            <pc:docMk/>
            <pc:sldMk cId="0" sldId="276"/>
            <ac:picMk id="736" creationId="{00000000-0000-0000-0000-000000000000}"/>
          </ac:picMkLst>
        </pc:picChg>
      </pc:sldChg>
      <pc:sldChg chg="del">
        <pc:chgData name="Nhan, Ngoc Thach" userId="6dfe89b3-aaef-4ad6-a075-7fee9ea87e2d" providerId="ADAL" clId="{BB5E9E52-3A04-43EB-8087-432AF2A779F5}" dt="2024-10-23T16:27:39.637" v="1141" actId="47"/>
        <pc:sldMkLst>
          <pc:docMk/>
          <pc:sldMk cId="0" sldId="277"/>
        </pc:sldMkLst>
      </pc:sldChg>
      <pc:sldChg chg="del">
        <pc:chgData name="Nhan, Ngoc Thach" userId="6dfe89b3-aaef-4ad6-a075-7fee9ea87e2d" providerId="ADAL" clId="{BB5E9E52-3A04-43EB-8087-432AF2A779F5}" dt="2024-10-24T04:06:42.130" v="1956" actId="47"/>
        <pc:sldMkLst>
          <pc:docMk/>
          <pc:sldMk cId="0" sldId="278"/>
        </pc:sldMkLst>
      </pc:sldChg>
      <pc:sldChg chg="del">
        <pc:chgData name="Nhan, Ngoc Thach" userId="6dfe89b3-aaef-4ad6-a075-7fee9ea87e2d" providerId="ADAL" clId="{BB5E9E52-3A04-43EB-8087-432AF2A779F5}" dt="2024-10-24T05:01:35.847" v="2074" actId="47"/>
        <pc:sldMkLst>
          <pc:docMk/>
          <pc:sldMk cId="0" sldId="279"/>
        </pc:sldMkLst>
      </pc:sldChg>
      <pc:sldChg chg="delSp mod delAnim">
        <pc:chgData name="Nhan, Ngoc Thach" userId="6dfe89b3-aaef-4ad6-a075-7fee9ea87e2d" providerId="ADAL" clId="{BB5E9E52-3A04-43EB-8087-432AF2A779F5}" dt="2024-10-24T04:06:32.131" v="1955" actId="478"/>
        <pc:sldMkLst>
          <pc:docMk/>
          <pc:sldMk cId="0" sldId="280"/>
        </pc:sldMkLst>
        <pc:spChg chg="del">
          <ac:chgData name="Nhan, Ngoc Thach" userId="6dfe89b3-aaef-4ad6-a075-7fee9ea87e2d" providerId="ADAL" clId="{BB5E9E52-3A04-43EB-8087-432AF2A779F5}" dt="2024-10-24T04:06:32.131" v="1955" actId="478"/>
          <ac:spMkLst>
            <pc:docMk/>
            <pc:sldMk cId="0" sldId="280"/>
            <ac:spMk id="869" creationId="{00000000-0000-0000-0000-000000000000}"/>
          </ac:spMkLst>
        </pc:spChg>
      </pc:sldChg>
      <pc:sldChg chg="addSp modSp add mod modTransition modAnim">
        <pc:chgData name="Nhan, Ngoc Thach" userId="6dfe89b3-aaef-4ad6-a075-7fee9ea87e2d" providerId="ADAL" clId="{BB5E9E52-3A04-43EB-8087-432AF2A779F5}" dt="2024-10-24T03:08:41.005" v="1870" actId="2711"/>
        <pc:sldMkLst>
          <pc:docMk/>
          <pc:sldMk cId="0" sldId="281"/>
        </pc:sldMkLst>
        <pc:spChg chg="mod">
          <ac:chgData name="Nhan, Ngoc Thach" userId="6dfe89b3-aaef-4ad6-a075-7fee9ea87e2d" providerId="ADAL" clId="{BB5E9E52-3A04-43EB-8087-432AF2A779F5}" dt="2024-10-24T02:39:41.714" v="1698" actId="1035"/>
          <ac:spMkLst>
            <pc:docMk/>
            <pc:sldMk cId="0" sldId="281"/>
            <ac:spMk id="192" creationId="{00000000-0000-0000-0000-000000000000}"/>
          </ac:spMkLst>
        </pc:spChg>
        <pc:spChg chg="mod">
          <ac:chgData name="Nhan, Ngoc Thach" userId="6dfe89b3-aaef-4ad6-a075-7fee9ea87e2d" providerId="ADAL" clId="{BB5E9E52-3A04-43EB-8087-432AF2A779F5}" dt="2024-10-24T02:44:43.347" v="1765" actId="404"/>
          <ac:spMkLst>
            <pc:docMk/>
            <pc:sldMk cId="0" sldId="281"/>
            <ac:spMk id="197" creationId="{00000000-0000-0000-0000-000000000000}"/>
          </ac:spMkLst>
        </pc:spChg>
        <pc:spChg chg="mod">
          <ac:chgData name="Nhan, Ngoc Thach" userId="6dfe89b3-aaef-4ad6-a075-7fee9ea87e2d" providerId="ADAL" clId="{BB5E9E52-3A04-43EB-8087-432AF2A779F5}" dt="2024-10-24T03:08:41.005" v="1870" actId="2711"/>
          <ac:spMkLst>
            <pc:docMk/>
            <pc:sldMk cId="0" sldId="281"/>
            <ac:spMk id="199" creationId="{00000000-0000-0000-0000-000000000000}"/>
          </ac:spMkLst>
        </pc:spChg>
        <pc:grpChg chg="mod">
          <ac:chgData name="Nhan, Ngoc Thach" userId="6dfe89b3-aaef-4ad6-a075-7fee9ea87e2d" providerId="ADAL" clId="{BB5E9E52-3A04-43EB-8087-432AF2A779F5}" dt="2024-10-24T02:42:22.221" v="1757" actId="1076"/>
          <ac:grpSpMkLst>
            <pc:docMk/>
            <pc:sldMk cId="0" sldId="281"/>
            <ac:grpSpMk id="160" creationId="{00000000-0000-0000-0000-000000000000}"/>
          </ac:grpSpMkLst>
        </pc:grpChg>
        <pc:picChg chg="add mod ord">
          <ac:chgData name="Nhan, Ngoc Thach" userId="6dfe89b3-aaef-4ad6-a075-7fee9ea87e2d" providerId="ADAL" clId="{BB5E9E52-3A04-43EB-8087-432AF2A779F5}" dt="2024-10-24T02:39:14.452" v="1672" actId="171"/>
          <ac:picMkLst>
            <pc:docMk/>
            <pc:sldMk cId="0" sldId="281"/>
            <ac:picMk id="2" creationId="{E271C34A-635B-01FB-FA71-D1258DBD92B6}"/>
          </ac:picMkLst>
        </pc:picChg>
        <pc:picChg chg="mod">
          <ac:chgData name="Nhan, Ngoc Thach" userId="6dfe89b3-aaef-4ad6-a075-7fee9ea87e2d" providerId="ADAL" clId="{BB5E9E52-3A04-43EB-8087-432AF2A779F5}" dt="2024-10-24T02:40:20.728" v="1756" actId="14100"/>
          <ac:picMkLst>
            <pc:docMk/>
            <pc:sldMk cId="0" sldId="281"/>
            <ac:picMk id="200" creationId="{00000000-0000-0000-0000-000000000000}"/>
          </ac:picMkLst>
        </pc:picChg>
        <pc:picChg chg="mod">
          <ac:chgData name="Nhan, Ngoc Thach" userId="6dfe89b3-aaef-4ad6-a075-7fee9ea87e2d" providerId="ADAL" clId="{BB5E9E52-3A04-43EB-8087-432AF2A779F5}" dt="2024-10-24T02:44:46.691" v="1767" actId="1076"/>
          <ac:picMkLst>
            <pc:docMk/>
            <pc:sldMk cId="0" sldId="281"/>
            <ac:picMk id="201" creationId="{00000000-0000-0000-0000-000000000000}"/>
          </ac:picMkLst>
        </pc:picChg>
      </pc:sldChg>
      <pc:sldChg chg="addSp delSp new add del mod">
        <pc:chgData name="Nhan, Ngoc Thach" userId="6dfe89b3-aaef-4ad6-a075-7fee9ea87e2d" providerId="ADAL" clId="{BB5E9E52-3A04-43EB-8087-432AF2A779F5}" dt="2024-10-24T01:14:23.933" v="1283" actId="47"/>
        <pc:sldMkLst>
          <pc:docMk/>
          <pc:sldMk cId="1522947170" sldId="281"/>
        </pc:sldMkLst>
        <pc:spChg chg="add del">
          <ac:chgData name="Nhan, Ngoc Thach" userId="6dfe89b3-aaef-4ad6-a075-7fee9ea87e2d" providerId="ADAL" clId="{BB5E9E52-3A04-43EB-8087-432AF2A779F5}" dt="2024-10-24T01:12:52.668" v="1276" actId="22"/>
          <ac:spMkLst>
            <pc:docMk/>
            <pc:sldMk cId="1522947170" sldId="281"/>
            <ac:spMk id="3" creationId="{B334B771-1C78-98F5-4ECF-6F4DCBD1FF50}"/>
          </ac:spMkLst>
        </pc:spChg>
      </pc:sldChg>
      <pc:sldChg chg="modSp add mod modTransition">
        <pc:chgData name="Nhan, Ngoc Thach" userId="6dfe89b3-aaef-4ad6-a075-7fee9ea87e2d" providerId="ADAL" clId="{BB5E9E52-3A04-43EB-8087-432AF2A779F5}" dt="2024-10-24T03:09:03.958" v="1875" actId="2711"/>
        <pc:sldMkLst>
          <pc:docMk/>
          <pc:sldMk cId="0" sldId="282"/>
        </pc:sldMkLst>
        <pc:spChg chg="mod">
          <ac:chgData name="Nhan, Ngoc Thach" userId="6dfe89b3-aaef-4ad6-a075-7fee9ea87e2d" providerId="ADAL" clId="{BB5E9E52-3A04-43EB-8087-432AF2A779F5}" dt="2024-10-24T03:09:03.958" v="1875" actId="2711"/>
          <ac:spMkLst>
            <pc:docMk/>
            <pc:sldMk cId="0" sldId="282"/>
            <ac:spMk id="248" creationId="{00000000-0000-0000-0000-000000000000}"/>
          </ac:spMkLst>
        </pc:spChg>
        <pc:spChg chg="mod">
          <ac:chgData name="Nhan, Ngoc Thach" userId="6dfe89b3-aaef-4ad6-a075-7fee9ea87e2d" providerId="ADAL" clId="{BB5E9E52-3A04-43EB-8087-432AF2A779F5}" dt="2024-10-24T03:09:03.958" v="1875" actId="2711"/>
          <ac:spMkLst>
            <pc:docMk/>
            <pc:sldMk cId="0" sldId="282"/>
            <ac:spMk id="249" creationId="{00000000-0000-0000-0000-000000000000}"/>
          </ac:spMkLst>
        </pc:spChg>
        <pc:spChg chg="mod">
          <ac:chgData name="Nhan, Ngoc Thach" userId="6dfe89b3-aaef-4ad6-a075-7fee9ea87e2d" providerId="ADAL" clId="{BB5E9E52-3A04-43EB-8087-432AF2A779F5}" dt="2024-10-24T03:09:03.958" v="1875" actId="2711"/>
          <ac:spMkLst>
            <pc:docMk/>
            <pc:sldMk cId="0" sldId="282"/>
            <ac:spMk id="250" creationId="{00000000-0000-0000-0000-000000000000}"/>
          </ac:spMkLst>
        </pc:spChg>
        <pc:spChg chg="mod">
          <ac:chgData name="Nhan, Ngoc Thach" userId="6dfe89b3-aaef-4ad6-a075-7fee9ea87e2d" providerId="ADAL" clId="{BB5E9E52-3A04-43EB-8087-432AF2A779F5}" dt="2024-10-24T03:09:03.958" v="1875" actId="2711"/>
          <ac:spMkLst>
            <pc:docMk/>
            <pc:sldMk cId="0" sldId="282"/>
            <ac:spMk id="251" creationId="{00000000-0000-0000-0000-000000000000}"/>
          </ac:spMkLst>
        </pc:spChg>
        <pc:spChg chg="mod">
          <ac:chgData name="Nhan, Ngoc Thach" userId="6dfe89b3-aaef-4ad6-a075-7fee9ea87e2d" providerId="ADAL" clId="{BB5E9E52-3A04-43EB-8087-432AF2A779F5}" dt="2024-10-24T03:08:49.044" v="1873" actId="113"/>
          <ac:spMkLst>
            <pc:docMk/>
            <pc:sldMk cId="0" sldId="282"/>
            <ac:spMk id="253"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4"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5"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6"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7" creationId="{00000000-0000-0000-0000-000000000000}"/>
          </ac:spMkLst>
        </pc:spChg>
      </pc:sldChg>
      <pc:sldChg chg="add del">
        <pc:chgData name="Nhan, Ngoc Thach" userId="6dfe89b3-aaef-4ad6-a075-7fee9ea87e2d" providerId="ADAL" clId="{BB5E9E52-3A04-43EB-8087-432AF2A779F5}" dt="2024-10-24T04:48:00.110" v="2038"/>
        <pc:sldMkLst>
          <pc:docMk/>
          <pc:sldMk cId="2592326859"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C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 name="Google Shape;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Hot cocoa is a warm drink made from cacao powder, mixed with water or milk, and sometimes sweetened. people usually drink hot cocoa after a day playing in the snow</a:t>
            </a:r>
            <a:endParaRPr lang="en-US" b="0" dirty="0">
              <a:effectLst/>
            </a:endParaRPr>
          </a:p>
          <a:p>
            <a:br>
              <a:rPr lang="en-US" b="0" dirty="0">
                <a:effectLst/>
              </a:rPr>
            </a:br>
            <a:endParaRPr dirty="0"/>
          </a:p>
        </p:txBody>
      </p:sp>
      <p:sp>
        <p:nvSpPr>
          <p:cNvPr id="336" name="Google Shape;3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Decorations: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Christmas decorations are not only beautiful and eye catch, but also they has history and meaning. </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Christmas Trees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45720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This is the most symbol of Christmas, these trees are decorated with lights, ornaments, and tinsel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Decorating the Christmas tree is a belove family activity, representing joy and together.</a:t>
            </a:r>
          </a:p>
          <a:p>
            <a:pPr marL="342900" marR="0" lvl="0" indent="-342900">
              <a:lnSpc>
                <a:spcPct val="115000"/>
              </a:lnSpc>
              <a:spcBef>
                <a:spcPts val="0"/>
              </a:spcBef>
              <a:spcAft>
                <a:spcPts val="800"/>
              </a:spcAft>
              <a:buFont typeface="+mj-lt"/>
              <a:buAutoNum type="arabicPeriod" startAt="2"/>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Laurel Wreaths: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wreaths, often made from evergreens, symbolize eternity and unending love. Hanging on doors, they welcome guests and spread festive cheer. Advent wreaths, along with candles, are especially significant in the Christian tradition. </a:t>
            </a:r>
          </a:p>
          <a:p>
            <a:pPr marL="342900" marR="0" lvl="0" indent="-342900">
              <a:lnSpc>
                <a:spcPct val="115000"/>
              </a:lnSpc>
              <a:spcBef>
                <a:spcPts val="0"/>
              </a:spcBef>
              <a:spcAft>
                <a:spcPts val="800"/>
              </a:spcAft>
              <a:buFont typeface="+mj-lt"/>
              <a:buAutoNum type="arabicPeriod" startAt="2"/>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Stockings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people usually decorate near the fireplace, Christmas tree or near their bed and waiting Santa comes and gives them gifts.</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Colors: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colors of Christmas are not just random choices; they each hold special meanings and add to the festive atmosphere.</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Symbolizes the blood of Jesus Christ and is associated with warmth and love. It's commonly seen in Santa's suit and many decorations.</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Green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Represents eternal life and rebirth, seen in the evergreen trees and wreaths that remain vibrant even in winter.</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Gold and silver: are meaning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richness,light</a:t>
            </a:r>
            <a:r>
              <a:rPr lang="en-US" sz="1800" b="1" kern="100">
                <a:effectLst/>
                <a:latin typeface="Aptos" panose="020B0004020202020204" pitchFamily="34" charset="0"/>
                <a:ea typeface="Aptos" panose="020B0004020202020204" pitchFamily="34" charset="0"/>
                <a:cs typeface="Times New Roman" panose="02020603050405020304" pitchFamily="18" charset="0"/>
              </a:rPr>
              <a:t>, purity</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400"/>
              <a:buNone/>
            </a:pPr>
            <a:endParaRPr/>
          </a:p>
        </p:txBody>
      </p:sp>
      <p:sp>
        <p:nvSpPr>
          <p:cNvPr id="629" name="Google Shape;6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3" name="Google Shape;86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 name="Google Shape;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0dea03ef1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30dea03ef1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294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3.jpg"/><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8.png"/><Relationship Id="rId3" Type="http://schemas.openxmlformats.org/officeDocument/2006/relationships/image" Target="../media/image22.png"/><Relationship Id="rId7" Type="http://schemas.openxmlformats.org/officeDocument/2006/relationships/image" Target="../media/image18.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40.png"/><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2.png"/><Relationship Id="rId7"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pic>
        <p:nvPicPr>
          <p:cNvPr id="15" name="Google Shape;15;p1"/>
          <p:cNvPicPr preferRelativeResize="0"/>
          <p:nvPr/>
        </p:nvPicPr>
        <p:blipFill rotWithShape="1">
          <a:blip r:embed="rId3">
            <a:alphaModFix/>
          </a:blip>
          <a:srcRect l="30201" r="4983"/>
          <a:stretch/>
        </p:blipFill>
        <p:spPr>
          <a:xfrm flipH="1">
            <a:off x="0" y="0"/>
            <a:ext cx="12192000" cy="6858000"/>
          </a:xfrm>
          <a:prstGeom prst="rect">
            <a:avLst/>
          </a:prstGeom>
          <a:noFill/>
          <a:ln>
            <a:noFill/>
          </a:ln>
        </p:spPr>
      </p:pic>
      <p:pic>
        <p:nvPicPr>
          <p:cNvPr id="16" name="Google Shape;16;p1"/>
          <p:cNvPicPr preferRelativeResize="0"/>
          <p:nvPr/>
        </p:nvPicPr>
        <p:blipFill rotWithShape="1">
          <a:blip r:embed="rId4">
            <a:alphaModFix/>
          </a:blip>
          <a:srcRect/>
          <a:stretch/>
        </p:blipFill>
        <p:spPr>
          <a:xfrm>
            <a:off x="-1424556" y="466098"/>
            <a:ext cx="487363" cy="487363"/>
          </a:xfrm>
          <a:prstGeom prst="rect">
            <a:avLst/>
          </a:prstGeom>
          <a:noFill/>
          <a:ln>
            <a:noFill/>
          </a:ln>
        </p:spPr>
      </p:pic>
      <p:pic>
        <p:nvPicPr>
          <p:cNvPr id="17" name="Google Shape;17;p1"/>
          <p:cNvPicPr preferRelativeResize="0"/>
          <p:nvPr/>
        </p:nvPicPr>
        <p:blipFill rotWithShape="1">
          <a:blip r:embed="rId5">
            <a:alphaModFix/>
          </a:blip>
          <a:srcRect/>
          <a:stretch/>
        </p:blipFill>
        <p:spPr>
          <a:xfrm rot="5400000">
            <a:off x="6060565" y="792151"/>
            <a:ext cx="1021080" cy="1021080"/>
          </a:xfrm>
          <a:prstGeom prst="rect">
            <a:avLst/>
          </a:prstGeom>
          <a:noFill/>
          <a:ln>
            <a:noFill/>
          </a:ln>
        </p:spPr>
      </p:pic>
      <p:pic>
        <p:nvPicPr>
          <p:cNvPr id="18" name="Google Shape;18;p1"/>
          <p:cNvPicPr preferRelativeResize="0"/>
          <p:nvPr/>
        </p:nvPicPr>
        <p:blipFill rotWithShape="1">
          <a:blip r:embed="rId5">
            <a:alphaModFix/>
          </a:blip>
          <a:srcRect/>
          <a:stretch/>
        </p:blipFill>
        <p:spPr>
          <a:xfrm>
            <a:off x="8666936" y="1254363"/>
            <a:ext cx="1668368" cy="1309620"/>
          </a:xfrm>
          <a:prstGeom prst="rect">
            <a:avLst/>
          </a:prstGeom>
          <a:noFill/>
          <a:ln>
            <a:noFill/>
          </a:ln>
        </p:spPr>
      </p:pic>
      <p:sp>
        <p:nvSpPr>
          <p:cNvPr id="19" name="Google Shape;19;p1"/>
          <p:cNvSpPr txBox="1"/>
          <p:nvPr/>
        </p:nvSpPr>
        <p:spPr>
          <a:xfrm>
            <a:off x="6473720" y="1437561"/>
            <a:ext cx="5640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7200"/>
              <a:buFont typeface="Arial"/>
              <a:buNone/>
            </a:pPr>
            <a:r>
              <a:rPr lang="zh-CN" sz="7200" b="1" i="1" u="none" strike="noStrike" cap="none">
                <a:solidFill>
                  <a:schemeClr val="lt1"/>
                </a:solidFill>
                <a:latin typeface="Pacifico"/>
                <a:ea typeface="Pacifico"/>
                <a:cs typeface="Pacifico"/>
                <a:sym typeface="Pacifico"/>
              </a:rPr>
              <a:t>Merry</a:t>
            </a:r>
            <a:endParaRPr sz="7200" b="1" i="1" u="none" strike="noStrike" cap="none">
              <a:solidFill>
                <a:srgbClr val="000000"/>
              </a:solidFill>
              <a:latin typeface="Arial"/>
              <a:ea typeface="Arial"/>
              <a:cs typeface="Arial"/>
              <a:sym typeface="Arial"/>
            </a:endParaRPr>
          </a:p>
        </p:txBody>
      </p:sp>
      <p:sp>
        <p:nvSpPr>
          <p:cNvPr id="20" name="Google Shape;20;p1"/>
          <p:cNvSpPr txBox="1"/>
          <p:nvPr/>
        </p:nvSpPr>
        <p:spPr>
          <a:xfrm>
            <a:off x="7121008" y="2641438"/>
            <a:ext cx="4692233" cy="1846629"/>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7200"/>
              <a:buFont typeface="Arial"/>
              <a:buNone/>
            </a:pPr>
            <a:r>
              <a:rPr lang="zh-CN" sz="7200" b="1" i="1" u="none" strike="noStrike" cap="none" dirty="0">
                <a:solidFill>
                  <a:schemeClr val="lt1"/>
                </a:solidFill>
                <a:latin typeface="Pacifico"/>
                <a:ea typeface="Pacifico"/>
                <a:cs typeface="Pacifico"/>
                <a:sym typeface="Pacifico"/>
              </a:rPr>
              <a:t>Chrismas </a:t>
            </a:r>
            <a:endParaRPr sz="7200" b="1" i="1" u="none" strike="noStrike" cap="none" dirty="0">
              <a:solidFill>
                <a:srgbClr val="000000"/>
              </a:solidFill>
              <a:latin typeface="Arial"/>
              <a:ea typeface="Arial"/>
              <a:cs typeface="Arial"/>
              <a:sym typeface="Arial"/>
            </a:endParaRPr>
          </a:p>
        </p:txBody>
      </p:sp>
      <p:sp>
        <p:nvSpPr>
          <p:cNvPr id="21" name="Google Shape;21;p1"/>
          <p:cNvSpPr/>
          <p:nvPr/>
        </p:nvSpPr>
        <p:spPr>
          <a:xfrm rot="-708034">
            <a:off x="4083183" y="705830"/>
            <a:ext cx="9188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4400" b="1" i="1" u="none" strike="noStrike" cap="none" dirty="0">
                <a:solidFill>
                  <a:schemeClr val="lt1"/>
                </a:solidFill>
                <a:latin typeface="Pacifico"/>
                <a:ea typeface="Pacifico"/>
                <a:cs typeface="Pacifico"/>
                <a:sym typeface="Pacifico"/>
              </a:rPr>
              <a:t>Ho</a:t>
            </a:r>
            <a:endParaRPr dirty="0"/>
          </a:p>
        </p:txBody>
      </p:sp>
      <p:sp>
        <p:nvSpPr>
          <p:cNvPr id="22" name="Google Shape;22;p1"/>
          <p:cNvSpPr/>
          <p:nvPr/>
        </p:nvSpPr>
        <p:spPr>
          <a:xfrm rot="-708034">
            <a:off x="4661479" y="1445579"/>
            <a:ext cx="9188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4400" b="1" i="1" u="none" strike="noStrike" cap="none" dirty="0">
                <a:solidFill>
                  <a:schemeClr val="lt1"/>
                </a:solidFill>
                <a:latin typeface="Pacifico"/>
                <a:ea typeface="Pacifico"/>
                <a:cs typeface="Pacifico"/>
                <a:sym typeface="Pacifico"/>
              </a:rPr>
              <a:t>Ho</a:t>
            </a:r>
            <a:endParaRPr dirty="0"/>
          </a:p>
        </p:txBody>
      </p:sp>
      <p:sp>
        <p:nvSpPr>
          <p:cNvPr id="23" name="Google Shape;23;p1"/>
          <p:cNvSpPr/>
          <p:nvPr/>
        </p:nvSpPr>
        <p:spPr>
          <a:xfrm rot="-708034">
            <a:off x="4811237" y="2407647"/>
            <a:ext cx="112402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4400" b="1" i="1" u="none" strike="noStrike" cap="none" dirty="0">
                <a:solidFill>
                  <a:schemeClr val="lt1"/>
                </a:solidFill>
                <a:latin typeface="Pacifico"/>
                <a:ea typeface="Pacifico"/>
                <a:cs typeface="Pacifico"/>
                <a:sym typeface="Pacifico"/>
              </a:rPr>
              <a:t>Ho!</a:t>
            </a:r>
            <a:endParaRPr dirty="0"/>
          </a:p>
        </p:txBody>
      </p:sp>
      <p:pic>
        <p:nvPicPr>
          <p:cNvPr id="24" name="Google Shape;24;p1" descr="undefined"/>
          <p:cNvPicPr preferRelativeResize="0"/>
          <p:nvPr/>
        </p:nvPicPr>
        <p:blipFill rotWithShape="1">
          <a:blip r:embed="rId6">
            <a:alphaModFix/>
          </a:blip>
          <a:srcRect/>
          <a:stretch/>
        </p:blipFill>
        <p:spPr>
          <a:xfrm rot="702403">
            <a:off x="7927749" y="184789"/>
            <a:ext cx="1184753" cy="1184753"/>
          </a:xfrm>
          <a:prstGeom prst="rect">
            <a:avLst/>
          </a:prstGeom>
          <a:noFill/>
          <a:ln>
            <a:noFill/>
          </a:ln>
        </p:spPr>
      </p:pic>
      <p:pic>
        <p:nvPicPr>
          <p:cNvPr id="25" name="Google Shape;25;p1"/>
          <p:cNvPicPr preferRelativeResize="0"/>
          <p:nvPr/>
        </p:nvPicPr>
        <p:blipFill rotWithShape="1">
          <a:blip r:embed="rId5">
            <a:alphaModFix/>
          </a:blip>
          <a:srcRect/>
          <a:stretch/>
        </p:blipFill>
        <p:spPr>
          <a:xfrm>
            <a:off x="5643449" y="2630995"/>
            <a:ext cx="1056776" cy="1107409"/>
          </a:xfrm>
          <a:prstGeom prst="rect">
            <a:avLst/>
          </a:prstGeom>
          <a:noFill/>
          <a:ln>
            <a:noFill/>
          </a:ln>
        </p:spPr>
      </p:pic>
      <p:pic>
        <p:nvPicPr>
          <p:cNvPr id="26" name="Google Shape;26;p1"/>
          <p:cNvPicPr preferRelativeResize="0"/>
          <p:nvPr/>
        </p:nvPicPr>
        <p:blipFill rotWithShape="1">
          <a:blip r:embed="rId7">
            <a:alphaModFix amt="50000"/>
          </a:blip>
          <a:srcRect/>
          <a:stretch/>
        </p:blipFill>
        <p:spPr>
          <a:xfrm rot="-4780995">
            <a:off x="5139460" y="5397120"/>
            <a:ext cx="924049" cy="735334"/>
          </a:xfrm>
          <a:prstGeom prst="rect">
            <a:avLst/>
          </a:prstGeom>
          <a:noFill/>
          <a:ln>
            <a:noFill/>
          </a:ln>
        </p:spPr>
      </p:pic>
      <p:pic>
        <p:nvPicPr>
          <p:cNvPr id="27" name="Google Shape;27;p1"/>
          <p:cNvPicPr preferRelativeResize="0"/>
          <p:nvPr/>
        </p:nvPicPr>
        <p:blipFill rotWithShape="1">
          <a:blip r:embed="rId7">
            <a:alphaModFix amt="50000"/>
          </a:blip>
          <a:srcRect/>
          <a:stretch/>
        </p:blipFill>
        <p:spPr>
          <a:xfrm rot="-2222216">
            <a:off x="4627319" y="6034471"/>
            <a:ext cx="973722" cy="774863"/>
          </a:xfrm>
          <a:prstGeom prst="rect">
            <a:avLst/>
          </a:prstGeom>
          <a:noFill/>
          <a:ln>
            <a:noFill/>
          </a:ln>
        </p:spPr>
      </p:pic>
      <p:pic>
        <p:nvPicPr>
          <p:cNvPr id="28" name="Google Shape;28;p1"/>
          <p:cNvPicPr preferRelativeResize="0"/>
          <p:nvPr/>
        </p:nvPicPr>
        <p:blipFill rotWithShape="1">
          <a:blip r:embed="rId7">
            <a:alphaModFix amt="50000"/>
          </a:blip>
          <a:srcRect/>
          <a:stretch/>
        </p:blipFill>
        <p:spPr>
          <a:xfrm rot="205562">
            <a:off x="3825110" y="6263681"/>
            <a:ext cx="880637" cy="700788"/>
          </a:xfrm>
          <a:prstGeom prst="rect">
            <a:avLst/>
          </a:prstGeom>
          <a:noFill/>
          <a:ln>
            <a:noFill/>
          </a:ln>
        </p:spPr>
      </p:pic>
      <p:pic>
        <p:nvPicPr>
          <p:cNvPr id="29" name="Google Shape;29;p1" descr="undefined"/>
          <p:cNvPicPr preferRelativeResize="0"/>
          <p:nvPr/>
        </p:nvPicPr>
        <p:blipFill rotWithShape="1">
          <a:blip r:embed="rId8">
            <a:alphaModFix amt="70000"/>
          </a:blip>
          <a:srcRect/>
          <a:stretch/>
        </p:blipFill>
        <p:spPr>
          <a:xfrm>
            <a:off x="4170331" y="753982"/>
            <a:ext cx="4419600" cy="3093720"/>
          </a:xfrm>
          <a:prstGeom prst="rect">
            <a:avLst/>
          </a:prstGeom>
          <a:noFill/>
          <a:ln>
            <a:noFill/>
          </a:ln>
          <a:effectLst>
            <a:outerShdw blurRad="127000" dist="38100" dir="2700000" algn="ctr">
              <a:srgbClr val="000000">
                <a:alpha val="44705"/>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3.33333E-6 L 2.70833E-6 0.25 " pathEditMode="relative" rAng="0" ptsTypes="AA">
                                      <p:cBhvr>
                                        <p:cTn id="6" dur="2000" fill="hold"/>
                                        <p:tgtEl>
                                          <p:spTgt spid="29"/>
                                        </p:tgtEl>
                                        <p:attrNameLst>
                                          <p:attrName>ppt_x</p:attrName>
                                          <p:attrName>ppt_y</p:attrName>
                                        </p:attrNameLst>
                                      </p:cBhvr>
                                      <p:rCtr x="0" y="125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par>
                          <p:cTn id="23" fill="hold">
                            <p:stCondLst>
                              <p:cond delay="45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childTnLst>
                                </p:cTn>
                              </p:par>
                            </p:childTnLst>
                          </p:cTn>
                        </p:par>
                        <p:par>
                          <p:cTn id="27" fill="hold">
                            <p:stCondLst>
                              <p:cond delay="5500"/>
                            </p:stCondLst>
                            <p:childTnLst>
                              <p:par>
                                <p:cTn id="28" presetID="26"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80">
                                          <p:stCondLst>
                                            <p:cond delay="0"/>
                                          </p:stCondLst>
                                        </p:cTn>
                                        <p:tgtEl>
                                          <p:spTgt spid="24"/>
                                        </p:tgtEl>
                                      </p:cBhvr>
                                    </p:animEffect>
                                    <p:anim calcmode="lin" valueType="num">
                                      <p:cBhvr>
                                        <p:cTn id="31"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36" dur="26">
                                          <p:stCondLst>
                                            <p:cond delay="650"/>
                                          </p:stCondLst>
                                        </p:cTn>
                                        <p:tgtEl>
                                          <p:spTgt spid="24"/>
                                        </p:tgtEl>
                                      </p:cBhvr>
                                      <p:to x="100000" y="60000"/>
                                    </p:animScale>
                                    <p:animScale>
                                      <p:cBhvr>
                                        <p:cTn id="37" dur="166" decel="50000">
                                          <p:stCondLst>
                                            <p:cond delay="676"/>
                                          </p:stCondLst>
                                        </p:cTn>
                                        <p:tgtEl>
                                          <p:spTgt spid="24"/>
                                        </p:tgtEl>
                                      </p:cBhvr>
                                      <p:to x="100000" y="100000"/>
                                    </p:animScale>
                                    <p:animScale>
                                      <p:cBhvr>
                                        <p:cTn id="38" dur="26">
                                          <p:stCondLst>
                                            <p:cond delay="1312"/>
                                          </p:stCondLst>
                                        </p:cTn>
                                        <p:tgtEl>
                                          <p:spTgt spid="24"/>
                                        </p:tgtEl>
                                      </p:cBhvr>
                                      <p:to x="100000" y="80000"/>
                                    </p:animScale>
                                    <p:animScale>
                                      <p:cBhvr>
                                        <p:cTn id="39" dur="166" decel="50000">
                                          <p:stCondLst>
                                            <p:cond delay="1338"/>
                                          </p:stCondLst>
                                        </p:cTn>
                                        <p:tgtEl>
                                          <p:spTgt spid="24"/>
                                        </p:tgtEl>
                                      </p:cBhvr>
                                      <p:to x="100000" y="100000"/>
                                    </p:animScale>
                                    <p:animScale>
                                      <p:cBhvr>
                                        <p:cTn id="40" dur="26">
                                          <p:stCondLst>
                                            <p:cond delay="1642"/>
                                          </p:stCondLst>
                                        </p:cTn>
                                        <p:tgtEl>
                                          <p:spTgt spid="24"/>
                                        </p:tgtEl>
                                      </p:cBhvr>
                                      <p:to x="100000" y="90000"/>
                                    </p:animScale>
                                    <p:animScale>
                                      <p:cBhvr>
                                        <p:cTn id="41" dur="166" decel="50000">
                                          <p:stCondLst>
                                            <p:cond delay="1668"/>
                                          </p:stCondLst>
                                        </p:cTn>
                                        <p:tgtEl>
                                          <p:spTgt spid="24"/>
                                        </p:tgtEl>
                                      </p:cBhvr>
                                      <p:to x="100000" y="100000"/>
                                    </p:animScale>
                                    <p:animScale>
                                      <p:cBhvr>
                                        <p:cTn id="42" dur="26">
                                          <p:stCondLst>
                                            <p:cond delay="1808"/>
                                          </p:stCondLst>
                                        </p:cTn>
                                        <p:tgtEl>
                                          <p:spTgt spid="24"/>
                                        </p:tgtEl>
                                      </p:cBhvr>
                                      <p:to x="100000" y="95000"/>
                                    </p:animScale>
                                    <p:animScale>
                                      <p:cBhvr>
                                        <p:cTn id="43" dur="166" decel="50000">
                                          <p:stCondLst>
                                            <p:cond delay="1834"/>
                                          </p:stCondLst>
                                        </p:cTn>
                                        <p:tgtEl>
                                          <p:spTgt spid="24"/>
                                        </p:tgtEl>
                                      </p:cBhvr>
                                      <p:to x="100000" y="100000"/>
                                    </p:animScale>
                                  </p:childTnLst>
                                </p:cTn>
                              </p:par>
                              <p:par>
                                <p:cTn id="44" presetID="32" presetClass="emph" presetSubtype="0" repeatCount="indefinite" fill="hold" nodeType="withEffect">
                                  <p:stCondLst>
                                    <p:cond delay="0"/>
                                  </p:stCondLst>
                                  <p:childTnLst>
                                    <p:animRot by="120000">
                                      <p:cBhvr>
                                        <p:cTn id="45" dur="50" fill="hold">
                                          <p:stCondLst>
                                            <p:cond delay="0"/>
                                          </p:stCondLst>
                                        </p:cTn>
                                        <p:tgtEl>
                                          <p:spTgt spid="24"/>
                                        </p:tgtEl>
                                        <p:attrNameLst>
                                          <p:attrName>r</p:attrName>
                                        </p:attrNameLst>
                                      </p:cBhvr>
                                    </p:animRot>
                                    <p:animRot by="-240000">
                                      <p:cBhvr>
                                        <p:cTn id="46" dur="100" fill="hold">
                                          <p:stCondLst>
                                            <p:cond delay="100"/>
                                          </p:stCondLst>
                                        </p:cTn>
                                        <p:tgtEl>
                                          <p:spTgt spid="24"/>
                                        </p:tgtEl>
                                        <p:attrNameLst>
                                          <p:attrName>r</p:attrName>
                                        </p:attrNameLst>
                                      </p:cBhvr>
                                    </p:animRot>
                                    <p:animRot by="240000">
                                      <p:cBhvr>
                                        <p:cTn id="47" dur="100" fill="hold">
                                          <p:stCondLst>
                                            <p:cond delay="200"/>
                                          </p:stCondLst>
                                        </p:cTn>
                                        <p:tgtEl>
                                          <p:spTgt spid="24"/>
                                        </p:tgtEl>
                                        <p:attrNameLst>
                                          <p:attrName>r</p:attrName>
                                        </p:attrNameLst>
                                      </p:cBhvr>
                                    </p:animRot>
                                    <p:animRot by="-240000">
                                      <p:cBhvr>
                                        <p:cTn id="48" dur="100" fill="hold">
                                          <p:stCondLst>
                                            <p:cond delay="300"/>
                                          </p:stCondLst>
                                        </p:cTn>
                                        <p:tgtEl>
                                          <p:spTgt spid="24"/>
                                        </p:tgtEl>
                                        <p:attrNameLst>
                                          <p:attrName>r</p:attrName>
                                        </p:attrNameLst>
                                      </p:cBhvr>
                                    </p:animRot>
                                    <p:animRot by="120000">
                                      <p:cBhvr>
                                        <p:cTn id="49" dur="100" fill="hold">
                                          <p:stCondLst>
                                            <p:cond delay="400"/>
                                          </p:stCondLst>
                                        </p:cTn>
                                        <p:tgtEl>
                                          <p:spTgt spid="24"/>
                                        </p:tgtEl>
                                        <p:attrNameLst>
                                          <p:attrName>r</p:attrName>
                                        </p:attrNameLst>
                                      </p:cBhvr>
                                    </p:animRot>
                                  </p:childTnLst>
                                </p:cTn>
                              </p:par>
                            </p:childTnLst>
                          </p:cTn>
                        </p:par>
                        <p:par>
                          <p:cTn id="50" fill="hold">
                            <p:stCondLst>
                              <p:cond delay="75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childTnLst>
                          </p:cTn>
                        </p:par>
                        <p:par>
                          <p:cTn id="54" fill="hold">
                            <p:stCondLst>
                              <p:cond delay="8500"/>
                            </p:stCondLst>
                            <p:childTnLst>
                              <p:par>
                                <p:cTn id="55" presetID="10"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childTnLst>
                                </p:cTn>
                              </p:par>
                            </p:childTnLst>
                          </p:cTn>
                        </p:par>
                        <p:par>
                          <p:cTn id="58" fill="hold">
                            <p:stCondLst>
                              <p:cond delay="9500"/>
                            </p:stCondLst>
                            <p:childTnLst>
                              <p:par>
                                <p:cTn id="59" presetID="10" presetClass="entr" presetSubtype="0" fill="hold" nodeType="afterEffect">
                                  <p:stCondLst>
                                    <p:cond delay="0"/>
                                  </p:stCondLst>
                                  <p:iterate type="wd">
                                    <p:tmPct val="10000"/>
                                  </p:iterate>
                                  <p:childTnLst>
                                    <p:set>
                                      <p:cBhvr>
                                        <p:cTn id="60" dur="1" fill="hold">
                                          <p:stCondLst>
                                            <p:cond delay="0"/>
                                          </p:stCondLst>
                                        </p:cTn>
                                        <p:tgtEl>
                                          <p:spTgt spid="21"/>
                                        </p:tgtEl>
                                        <p:attrNameLst>
                                          <p:attrName>style.visibility</p:attrName>
                                        </p:attrNameLst>
                                      </p:cBhvr>
                                      <p:to>
                                        <p:strVal val="visible"/>
                                      </p:to>
                                    </p:set>
                                    <p:animEffect transition="in" filter="fade">
                                      <p:cBhvr>
                                        <p:cTn id="61" dur="1822"/>
                                        <p:tgtEl>
                                          <p:spTgt spid="21"/>
                                        </p:tgtEl>
                                      </p:cBhvr>
                                    </p:animEffect>
                                  </p:childTnLst>
                                </p:cTn>
                              </p:par>
                            </p:childTnLst>
                          </p:cTn>
                        </p:par>
                        <p:par>
                          <p:cTn id="62" fill="hold">
                            <p:stCondLst>
                              <p:cond delay="11504"/>
                            </p:stCondLst>
                            <p:childTnLst>
                              <p:par>
                                <p:cTn id="63" presetID="10" presetClass="entr" presetSubtype="0"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par>
                          <p:cTn id="66" fill="hold">
                            <p:stCondLst>
                              <p:cond delay="12004"/>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822"/>
                                        <p:tgtEl>
                                          <p:spTgt spid="16"/>
                                        </p:tgtEl>
                                      </p:cBhvr>
                                    </p:animEffect>
                                  </p:childTnLst>
                                </p:cTn>
                              </p:par>
                            </p:childTnLst>
                          </p:cTn>
                        </p:par>
                        <p:par>
                          <p:cTn id="70" fill="hold">
                            <p:stCondLst>
                              <p:cond delay="13826"/>
                            </p:stCondLst>
                            <p:childTnLst>
                              <p:par>
                                <p:cTn id="71" presetID="10" presetClass="entr" presetSubtype="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822"/>
                                        <p:tgtEl>
                                          <p:spTgt spid="23"/>
                                        </p:tgtEl>
                                      </p:cBhvr>
                                    </p:animEffect>
                                  </p:childTnLst>
                                </p:cTn>
                              </p:par>
                            </p:childTnLst>
                          </p:cTn>
                        </p:par>
                        <p:par>
                          <p:cTn id="74" fill="hold">
                            <p:stCondLst>
                              <p:cond delay="15648"/>
                            </p:stCondLst>
                            <p:childTnLst>
                              <p:par>
                                <p:cTn id="75" presetID="10" presetClass="entr" presetSubtype="0" fill="hold" nodeType="afterEffect">
                                  <p:stCondLst>
                                    <p:cond delay="5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childTnLst>
                                </p:cTn>
                              </p:par>
                            </p:childTnLst>
                          </p:cTn>
                        </p:par>
                        <p:par>
                          <p:cTn id="78" fill="hold">
                            <p:stCondLst>
                              <p:cond delay="17148"/>
                            </p:stCondLst>
                            <p:childTnLst>
                              <p:par>
                                <p:cTn id="79" presetID="10" presetClass="entr" presetSubtype="0"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12"/>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387" name="Google Shape;387;p12"/>
          <p:cNvPicPr preferRelativeResize="0"/>
          <p:nvPr/>
        </p:nvPicPr>
        <p:blipFill rotWithShape="1">
          <a:blip r:embed="rId4">
            <a:alphaModFix/>
          </a:blip>
          <a:srcRect/>
          <a:stretch/>
        </p:blipFill>
        <p:spPr>
          <a:xfrm>
            <a:off x="439632" y="1200027"/>
            <a:ext cx="4913795" cy="4913795"/>
          </a:xfrm>
          <a:prstGeom prst="rect">
            <a:avLst/>
          </a:prstGeom>
          <a:noFill/>
          <a:ln>
            <a:noFill/>
          </a:ln>
        </p:spPr>
      </p:pic>
      <p:pic>
        <p:nvPicPr>
          <p:cNvPr id="388" name="Google Shape;388;p12"/>
          <p:cNvPicPr preferRelativeResize="0"/>
          <p:nvPr/>
        </p:nvPicPr>
        <p:blipFill rotWithShape="1">
          <a:blip r:embed="rId5">
            <a:alphaModFix/>
          </a:blip>
          <a:srcRect/>
          <a:stretch/>
        </p:blipFill>
        <p:spPr>
          <a:xfrm>
            <a:off x="980930" y="3238208"/>
            <a:ext cx="1021080" cy="1021080"/>
          </a:xfrm>
          <a:prstGeom prst="rect">
            <a:avLst/>
          </a:prstGeom>
          <a:noFill/>
          <a:ln>
            <a:noFill/>
          </a:ln>
        </p:spPr>
      </p:pic>
      <p:pic>
        <p:nvPicPr>
          <p:cNvPr id="389" name="Google Shape;389;p12"/>
          <p:cNvPicPr preferRelativeResize="0"/>
          <p:nvPr/>
        </p:nvPicPr>
        <p:blipFill rotWithShape="1">
          <a:blip r:embed="rId6">
            <a:alphaModFix/>
          </a:blip>
          <a:srcRect l="15010" r="15008"/>
          <a:stretch/>
        </p:blipFill>
        <p:spPr>
          <a:xfrm rot="-5400000">
            <a:off x="5329611" y="428843"/>
            <a:ext cx="4646572" cy="6639809"/>
          </a:xfrm>
          <a:prstGeom prst="rect">
            <a:avLst/>
          </a:prstGeom>
          <a:noFill/>
          <a:ln>
            <a:noFill/>
          </a:ln>
        </p:spPr>
      </p:pic>
      <p:sp>
        <p:nvSpPr>
          <p:cNvPr id="2" name="Google Shape;204;p7">
            <a:extLst>
              <a:ext uri="{FF2B5EF4-FFF2-40B4-BE49-F238E27FC236}">
                <a16:creationId xmlns:a16="http://schemas.microsoft.com/office/drawing/2014/main" id="{1FB5E869-B22E-70B9-1749-F1BDCFA15FF8}"/>
              </a:ext>
            </a:extLst>
          </p:cNvPr>
          <p:cNvSpPr txBox="1"/>
          <p:nvPr/>
        </p:nvSpPr>
        <p:spPr>
          <a:xfrm>
            <a:off x="5724825" y="3119016"/>
            <a:ext cx="4022400" cy="2031285"/>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Arial"/>
              <a:buNone/>
            </a:pPr>
            <a:r>
              <a:rPr lang="en-US" altLang="zh-CN" sz="4200" b="1" i="1" dirty="0">
                <a:solidFill>
                  <a:schemeClr val="lt1"/>
                </a:solidFill>
                <a:latin typeface="Pacifico"/>
                <a:ea typeface="Pacifico"/>
                <a:cs typeface="Pacifico"/>
                <a:sym typeface="Pacifico"/>
              </a:rPr>
              <a:t>Special Foods </a:t>
            </a:r>
          </a:p>
          <a:p>
            <a:pPr marL="0" lvl="0" indent="0" algn="l" rtl="0">
              <a:lnSpc>
                <a:spcPct val="150000"/>
              </a:lnSpc>
              <a:spcBef>
                <a:spcPts val="0"/>
              </a:spcBef>
              <a:spcAft>
                <a:spcPts val="0"/>
              </a:spcAft>
              <a:buClr>
                <a:schemeClr val="dk1"/>
              </a:buClr>
              <a:buSzPts val="2000"/>
              <a:buFont typeface="Arial"/>
              <a:buNone/>
            </a:pPr>
            <a:r>
              <a:rPr lang="en-US" altLang="zh-CN" sz="4200" b="1" i="1" dirty="0">
                <a:solidFill>
                  <a:schemeClr val="lt1"/>
                </a:solidFill>
                <a:latin typeface="Pacifico"/>
                <a:ea typeface="Pacifico"/>
                <a:cs typeface="Pacifico"/>
                <a:sym typeface="Pacifico"/>
              </a:rPr>
              <a:t>	</a:t>
            </a:r>
            <a:r>
              <a:rPr lang="zh-CN" sz="4200" b="1" i="1" dirty="0">
                <a:solidFill>
                  <a:schemeClr val="lt1"/>
                </a:solidFill>
                <a:latin typeface="Pacifico"/>
                <a:ea typeface="Pacifico"/>
                <a:cs typeface="Pacifico"/>
                <a:sym typeface="Pacifico"/>
              </a:rPr>
              <a:t>&amp;</a:t>
            </a:r>
            <a:r>
              <a:rPr lang="en-US" altLang="zh-CN" sz="4200" b="1" i="1" dirty="0">
                <a:solidFill>
                  <a:schemeClr val="lt1"/>
                </a:solidFill>
                <a:latin typeface="Pacifico"/>
                <a:ea typeface="Pacifico"/>
                <a:cs typeface="Pacifico"/>
                <a:sym typeface="Pacifico"/>
              </a:rPr>
              <a:t> Drinks</a:t>
            </a:r>
            <a:endParaRPr sz="4200" b="1" i="1" u="sng" strike="noStrike" cap="none"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
                                        </p:tgtEl>
                                        <p:attrNameLst>
                                          <p:attrName>style.visibility</p:attrName>
                                        </p:attrNameLst>
                                      </p:cBhvr>
                                      <p:to>
                                        <p:strVal val="visible"/>
                                      </p:to>
                                    </p:set>
                                    <p:animEffect transition="in" filter="fade">
                                      <p:cBhvr>
                                        <p:cTn id="12" dur="500"/>
                                        <p:tgtEl>
                                          <p:spTgt spid="389"/>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13"/>
          <p:cNvPicPr preferRelativeResize="0"/>
          <p:nvPr/>
        </p:nvPicPr>
        <p:blipFill rotWithShape="1">
          <a:blip r:embed="rId3">
            <a:alphaModFix/>
          </a:blip>
          <a:srcRect/>
          <a:stretch/>
        </p:blipFill>
        <p:spPr>
          <a:xfrm>
            <a:off x="0" y="0"/>
            <a:ext cx="12192000" cy="4445000"/>
          </a:xfrm>
          <a:prstGeom prst="rect">
            <a:avLst/>
          </a:prstGeom>
          <a:noFill/>
          <a:ln>
            <a:noFill/>
          </a:ln>
        </p:spPr>
      </p:pic>
      <p:sp>
        <p:nvSpPr>
          <p:cNvPr id="273" name="Google Shape;273;p13"/>
          <p:cNvSpPr/>
          <p:nvPr/>
        </p:nvSpPr>
        <p:spPr>
          <a:xfrm>
            <a:off x="-29028" y="5414796"/>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4" name="Google Shape;274;p13"/>
          <p:cNvGrpSpPr/>
          <p:nvPr/>
        </p:nvGrpSpPr>
        <p:grpSpPr>
          <a:xfrm>
            <a:off x="7708788" y="2566880"/>
            <a:ext cx="2625945" cy="3347606"/>
            <a:chOff x="9729247" y="2212237"/>
            <a:chExt cx="3873579" cy="4938112"/>
          </a:xfrm>
        </p:grpSpPr>
        <p:grpSp>
          <p:nvGrpSpPr>
            <p:cNvPr id="275" name="Google Shape;275;p13"/>
            <p:cNvGrpSpPr/>
            <p:nvPr/>
          </p:nvGrpSpPr>
          <p:grpSpPr>
            <a:xfrm>
              <a:off x="10478606" y="2212237"/>
              <a:ext cx="3124220" cy="4859898"/>
              <a:chOff x="3230" y="1216"/>
              <a:chExt cx="1224" cy="1904"/>
            </a:xfrm>
          </p:grpSpPr>
          <p:sp>
            <p:nvSpPr>
              <p:cNvPr id="276" name="Google Shape;276;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1" name="Google Shape;281;p13"/>
            <p:cNvGrpSpPr/>
            <p:nvPr/>
          </p:nvGrpSpPr>
          <p:grpSpPr>
            <a:xfrm>
              <a:off x="9729247" y="3350931"/>
              <a:ext cx="2442483" cy="3799418"/>
              <a:chOff x="3230" y="1216"/>
              <a:chExt cx="1224" cy="1904"/>
            </a:xfrm>
          </p:grpSpPr>
          <p:sp>
            <p:nvSpPr>
              <p:cNvPr id="282" name="Google Shape;282;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87" name="Google Shape;287;p13"/>
          <p:cNvGrpSpPr/>
          <p:nvPr/>
        </p:nvGrpSpPr>
        <p:grpSpPr>
          <a:xfrm>
            <a:off x="-1230430" y="2212237"/>
            <a:ext cx="3873579" cy="4938112"/>
            <a:chOff x="9729247" y="2212237"/>
            <a:chExt cx="3873579" cy="4938112"/>
          </a:xfrm>
        </p:grpSpPr>
        <p:grpSp>
          <p:nvGrpSpPr>
            <p:cNvPr id="288" name="Google Shape;288;p13"/>
            <p:cNvGrpSpPr/>
            <p:nvPr/>
          </p:nvGrpSpPr>
          <p:grpSpPr>
            <a:xfrm>
              <a:off x="10478606" y="2212237"/>
              <a:ext cx="3124220" cy="4859898"/>
              <a:chOff x="3230" y="1216"/>
              <a:chExt cx="1224" cy="1904"/>
            </a:xfrm>
          </p:grpSpPr>
          <p:sp>
            <p:nvSpPr>
              <p:cNvPr id="289" name="Google Shape;289;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4" name="Google Shape;294;p13"/>
            <p:cNvGrpSpPr/>
            <p:nvPr/>
          </p:nvGrpSpPr>
          <p:grpSpPr>
            <a:xfrm>
              <a:off x="9729247" y="3350931"/>
              <a:ext cx="2442483" cy="3799418"/>
              <a:chOff x="3230" y="1216"/>
              <a:chExt cx="1224" cy="1904"/>
            </a:xfrm>
          </p:grpSpPr>
          <p:sp>
            <p:nvSpPr>
              <p:cNvPr id="295" name="Google Shape;295;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00" name="Google Shape;300;p13"/>
          <p:cNvGrpSpPr/>
          <p:nvPr/>
        </p:nvGrpSpPr>
        <p:grpSpPr>
          <a:xfrm>
            <a:off x="53343" y="226635"/>
            <a:ext cx="3037411" cy="2920598"/>
            <a:chOff x="53343" y="226635"/>
            <a:chExt cx="3037411" cy="2920598"/>
          </a:xfrm>
        </p:grpSpPr>
        <p:sp>
          <p:nvSpPr>
            <p:cNvPr id="301" name="Google Shape;301;p13"/>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3"/>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3"/>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3"/>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3"/>
            <p:cNvSpPr/>
            <p:nvPr/>
          </p:nvSpPr>
          <p:spPr>
            <a:xfrm>
              <a:off x="1770371" y="3073821"/>
              <a:ext cx="73412" cy="73412"/>
            </a:xfrm>
            <a:custGeom>
              <a:avLst/>
              <a:gdLst/>
              <a:ahLst/>
              <a:cxnLst/>
              <a:rect l="l" t="t" r="r" b="b"/>
              <a:pathLst>
                <a:path w="23" h="23" extrusionOk="0">
                  <a:moveTo>
                    <a:pt x="13" y="0"/>
                  </a:moveTo>
                  <a:cubicBezTo>
                    <a:pt x="13" y="0"/>
                    <a:pt x="13" y="0"/>
                    <a:pt x="13" y="0"/>
                  </a:cubicBezTo>
                  <a:cubicBezTo>
                    <a:pt x="19" y="1"/>
                    <a:pt x="23" y="5"/>
                    <a:pt x="23" y="11"/>
                  </a:cubicBezTo>
                  <a:cubicBezTo>
                    <a:pt x="23" y="14"/>
                    <a:pt x="22" y="17"/>
                    <a:pt x="20" y="20"/>
                  </a:cubicBezTo>
                  <a:cubicBezTo>
                    <a:pt x="18" y="22"/>
                    <a:pt x="15" y="23"/>
                    <a:pt x="12" y="23"/>
                  </a:cubicBezTo>
                  <a:cubicBezTo>
                    <a:pt x="12" y="23"/>
                    <a:pt x="11" y="23"/>
                    <a:pt x="11" y="23"/>
                  </a:cubicBezTo>
                  <a:cubicBezTo>
                    <a:pt x="5" y="22"/>
                    <a:pt x="0" y="17"/>
                    <a:pt x="0" y="11"/>
                  </a:cubicBezTo>
                  <a:cubicBezTo>
                    <a:pt x="0" y="8"/>
                    <a:pt x="2" y="5"/>
                    <a:pt x="4" y="3"/>
                  </a:cubicBezTo>
                  <a:cubicBezTo>
                    <a:pt x="7" y="1"/>
                    <a:pt x="10"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3"/>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3"/>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3"/>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3"/>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3"/>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3"/>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3"/>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13" name="Google Shape;313;p13"/>
          <p:cNvGrpSpPr/>
          <p:nvPr/>
        </p:nvGrpSpPr>
        <p:grpSpPr>
          <a:xfrm>
            <a:off x="8776986" y="1663550"/>
            <a:ext cx="2369197" cy="2920598"/>
            <a:chOff x="721557" y="226635"/>
            <a:chExt cx="2369197" cy="2920598"/>
          </a:xfrm>
        </p:grpSpPr>
        <p:sp>
          <p:nvSpPr>
            <p:cNvPr id="314" name="Google Shape;314;p13"/>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3"/>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3"/>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3"/>
            <p:cNvSpPr/>
            <p:nvPr/>
          </p:nvSpPr>
          <p:spPr>
            <a:xfrm>
              <a:off x="1770371" y="3073821"/>
              <a:ext cx="73412" cy="73412"/>
            </a:xfrm>
            <a:custGeom>
              <a:avLst/>
              <a:gdLst/>
              <a:ahLst/>
              <a:cxnLst/>
              <a:rect l="l" t="t" r="r" b="b"/>
              <a:pathLst>
                <a:path w="23" h="23" extrusionOk="0">
                  <a:moveTo>
                    <a:pt x="13" y="0"/>
                  </a:moveTo>
                  <a:cubicBezTo>
                    <a:pt x="13" y="0"/>
                    <a:pt x="13" y="0"/>
                    <a:pt x="13" y="0"/>
                  </a:cubicBezTo>
                  <a:cubicBezTo>
                    <a:pt x="19" y="1"/>
                    <a:pt x="23" y="5"/>
                    <a:pt x="23" y="11"/>
                  </a:cubicBezTo>
                  <a:cubicBezTo>
                    <a:pt x="23" y="14"/>
                    <a:pt x="22" y="17"/>
                    <a:pt x="20" y="20"/>
                  </a:cubicBezTo>
                  <a:cubicBezTo>
                    <a:pt x="18" y="22"/>
                    <a:pt x="15" y="23"/>
                    <a:pt x="12" y="23"/>
                  </a:cubicBezTo>
                  <a:cubicBezTo>
                    <a:pt x="12" y="23"/>
                    <a:pt x="11" y="23"/>
                    <a:pt x="11" y="23"/>
                  </a:cubicBezTo>
                  <a:cubicBezTo>
                    <a:pt x="5" y="22"/>
                    <a:pt x="0" y="17"/>
                    <a:pt x="0" y="11"/>
                  </a:cubicBezTo>
                  <a:cubicBezTo>
                    <a:pt x="0" y="8"/>
                    <a:pt x="2" y="5"/>
                    <a:pt x="4" y="3"/>
                  </a:cubicBezTo>
                  <a:cubicBezTo>
                    <a:pt x="7" y="1"/>
                    <a:pt x="10"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3"/>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3"/>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3"/>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3"/>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3"/>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3"/>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3"/>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13"/>
          <p:cNvSpPr/>
          <p:nvPr/>
        </p:nvSpPr>
        <p:spPr>
          <a:xfrm>
            <a:off x="10489115" y="831050"/>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3"/>
          <p:cNvSpPr/>
          <p:nvPr/>
        </p:nvSpPr>
        <p:spPr>
          <a:xfrm>
            <a:off x="11911161" y="1217605"/>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1" name="Google Shape;331;p13"/>
          <p:cNvPicPr preferRelativeResize="0"/>
          <p:nvPr/>
        </p:nvPicPr>
        <p:blipFill>
          <a:blip r:embed="rId4">
            <a:alphaModFix/>
          </a:blip>
          <a:stretch>
            <a:fillRect/>
          </a:stretch>
        </p:blipFill>
        <p:spPr>
          <a:xfrm>
            <a:off x="1197501" y="2145965"/>
            <a:ext cx="2369200" cy="3020303"/>
          </a:xfrm>
          <a:prstGeom prst="rect">
            <a:avLst/>
          </a:prstGeom>
          <a:noFill/>
          <a:ln>
            <a:noFill/>
          </a:ln>
        </p:spPr>
      </p:pic>
      <p:pic>
        <p:nvPicPr>
          <p:cNvPr id="332" name="Google Shape;332;p13"/>
          <p:cNvPicPr preferRelativeResize="0"/>
          <p:nvPr/>
        </p:nvPicPr>
        <p:blipFill>
          <a:blip r:embed="rId5">
            <a:alphaModFix/>
          </a:blip>
          <a:stretch>
            <a:fillRect/>
          </a:stretch>
        </p:blipFill>
        <p:spPr>
          <a:xfrm>
            <a:off x="5058450" y="2245417"/>
            <a:ext cx="2369199" cy="2921407"/>
          </a:xfrm>
          <a:prstGeom prst="rect">
            <a:avLst/>
          </a:prstGeom>
          <a:noFill/>
          <a:ln>
            <a:noFill/>
          </a:ln>
        </p:spPr>
      </p:pic>
      <p:pic>
        <p:nvPicPr>
          <p:cNvPr id="328" name="Google Shape;328;p13"/>
          <p:cNvPicPr preferRelativeResize="0"/>
          <p:nvPr/>
        </p:nvPicPr>
        <p:blipFill rotWithShape="1">
          <a:blip r:embed="rId6">
            <a:alphaModFix/>
          </a:blip>
          <a:srcRect/>
          <a:stretch/>
        </p:blipFill>
        <p:spPr>
          <a:xfrm>
            <a:off x="2564524" y="1120299"/>
            <a:ext cx="2028825" cy="2028825"/>
          </a:xfrm>
          <a:prstGeom prst="rect">
            <a:avLst/>
          </a:prstGeom>
          <a:noFill/>
          <a:ln>
            <a:noFill/>
          </a:ln>
        </p:spPr>
      </p:pic>
      <p:pic>
        <p:nvPicPr>
          <p:cNvPr id="329" name="Google Shape;329;p13"/>
          <p:cNvPicPr preferRelativeResize="0"/>
          <p:nvPr/>
        </p:nvPicPr>
        <p:blipFill rotWithShape="1">
          <a:blip r:embed="rId6">
            <a:alphaModFix/>
          </a:blip>
          <a:srcRect/>
          <a:stretch/>
        </p:blipFill>
        <p:spPr>
          <a:xfrm>
            <a:off x="6600763" y="1163705"/>
            <a:ext cx="2028825" cy="2028825"/>
          </a:xfrm>
          <a:prstGeom prst="rect">
            <a:avLst/>
          </a:prstGeom>
          <a:noFill/>
          <a:ln>
            <a:noFill/>
          </a:ln>
        </p:spPr>
      </p:pic>
      <p:pic>
        <p:nvPicPr>
          <p:cNvPr id="1026" name="Picture 2" descr="hot cocoa christmas">
            <a:extLst>
              <a:ext uri="{FF2B5EF4-FFF2-40B4-BE49-F238E27FC236}">
                <a16:creationId xmlns:a16="http://schemas.microsoft.com/office/drawing/2014/main" id="{C313C5D3-E10E-CBFF-C9A1-81B01DEC3A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4144" y="2230318"/>
            <a:ext cx="2349501" cy="2947110"/>
          </a:xfrm>
          <a:prstGeom prst="rect">
            <a:avLst/>
          </a:prstGeom>
          <a:noFill/>
          <a:extLst>
            <a:ext uri="{909E8E84-426E-40DD-AFC4-6F175D3DCCD1}">
              <a14:hiddenFill xmlns:a14="http://schemas.microsoft.com/office/drawing/2010/main">
                <a:solidFill>
                  <a:srgbClr val="FFFFFF"/>
                </a:solidFill>
              </a14:hiddenFill>
            </a:ext>
          </a:extLst>
        </p:spPr>
      </p:pic>
      <p:pic>
        <p:nvPicPr>
          <p:cNvPr id="330" name="Google Shape;330;p13"/>
          <p:cNvPicPr preferRelativeResize="0"/>
          <p:nvPr/>
        </p:nvPicPr>
        <p:blipFill rotWithShape="1">
          <a:blip r:embed="rId6">
            <a:alphaModFix/>
          </a:blip>
          <a:srcRect/>
          <a:stretch/>
        </p:blipFill>
        <p:spPr>
          <a:xfrm>
            <a:off x="9959232" y="1329220"/>
            <a:ext cx="2028825" cy="2028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31"/>
                                        </p:tgtEl>
                                        <p:attrNameLst>
                                          <p:attrName>style.visibility</p:attrName>
                                        </p:attrNameLst>
                                      </p:cBhvr>
                                      <p:to>
                                        <p:strVal val="visible"/>
                                      </p:to>
                                    </p:set>
                                    <p:animEffect transition="in" filter="wedge">
                                      <p:cBhvr>
                                        <p:cTn id="12" dur="2000"/>
                                        <p:tgtEl>
                                          <p:spTgt spid="33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strips(downLeft)">
                                      <p:cBhvr>
                                        <p:cTn id="17" dur="500"/>
                                        <p:tgtEl>
                                          <p:spTgt spid="33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heel(1)">
                                      <p:cBhvr>
                                        <p:cTn id="2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338" name="Google Shape;338;p14"/>
          <p:cNvGrpSpPr/>
          <p:nvPr/>
        </p:nvGrpSpPr>
        <p:grpSpPr>
          <a:xfrm>
            <a:off x="8550529" y="385917"/>
            <a:ext cx="3037411" cy="2438749"/>
            <a:chOff x="53343" y="226635"/>
            <a:chExt cx="3037411" cy="2438749"/>
          </a:xfrm>
        </p:grpSpPr>
        <p:sp>
          <p:nvSpPr>
            <p:cNvPr id="339" name="Google Shape;339;p14"/>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4"/>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4"/>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4"/>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4"/>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4"/>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4"/>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4"/>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4"/>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4"/>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4"/>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0" name="Google Shape;350;p14"/>
          <p:cNvSpPr/>
          <p:nvPr/>
        </p:nvSpPr>
        <p:spPr>
          <a:xfrm>
            <a:off x="-29028" y="-1"/>
            <a:ext cx="7096370" cy="3038439"/>
          </a:xfrm>
          <a:custGeom>
            <a:avLst/>
            <a:gdLst/>
            <a:ahLst/>
            <a:cxnLst/>
            <a:rect l="l" t="t" r="r" b="b"/>
            <a:pathLst>
              <a:path w="873" h="587" extrusionOk="0">
                <a:moveTo>
                  <a:pt x="2" y="457"/>
                </a:moveTo>
                <a:cubicBezTo>
                  <a:pt x="2" y="457"/>
                  <a:pt x="119" y="587"/>
                  <a:pt x="362" y="508"/>
                </a:cubicBezTo>
                <a:cubicBezTo>
                  <a:pt x="604" y="429"/>
                  <a:pt x="612" y="203"/>
                  <a:pt x="726" y="103"/>
                </a:cubicBezTo>
                <a:cubicBezTo>
                  <a:pt x="840" y="3"/>
                  <a:pt x="873" y="0"/>
                  <a:pt x="873" y="0"/>
                </a:cubicBezTo>
                <a:cubicBezTo>
                  <a:pt x="0" y="0"/>
                  <a:pt x="0" y="0"/>
                  <a:pt x="0" y="0"/>
                </a:cubicBezTo>
                <a:cubicBezTo>
                  <a:pt x="0" y="0"/>
                  <a:pt x="3" y="456"/>
                  <a:pt x="2" y="457"/>
                </a:cubicBezTo>
                <a:close/>
              </a:path>
            </a:pathLst>
          </a:cu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14"/>
          <p:cNvSpPr/>
          <p:nvPr/>
        </p:nvSpPr>
        <p:spPr>
          <a:xfrm flipH="1">
            <a:off x="-29028" y="5414796"/>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14"/>
          <p:cNvSpPr/>
          <p:nvPr/>
        </p:nvSpPr>
        <p:spPr>
          <a:xfrm flipH="1">
            <a:off x="-29028" y="5942852"/>
            <a:ext cx="12221028" cy="1070670"/>
          </a:xfrm>
          <a:custGeom>
            <a:avLst/>
            <a:gdLst/>
            <a:ahLst/>
            <a:cxnLst/>
            <a:rect l="l" t="t" r="r" b="b"/>
            <a:pathLst>
              <a:path w="12221028" h="1070670" extrusionOk="0">
                <a:moveTo>
                  <a:pt x="2200728" y="748"/>
                </a:moveTo>
                <a:cubicBezTo>
                  <a:pt x="3635828" y="-24652"/>
                  <a:pt x="6899728" y="603998"/>
                  <a:pt x="8506278" y="743698"/>
                </a:cubicBezTo>
                <a:cubicBezTo>
                  <a:pt x="10112828" y="883398"/>
                  <a:pt x="11005003" y="877048"/>
                  <a:pt x="11840028" y="838948"/>
                </a:cubicBezTo>
                <a:cubicBezTo>
                  <a:pt x="11944406" y="834186"/>
                  <a:pt x="12045758" y="823024"/>
                  <a:pt x="12143600" y="807453"/>
                </a:cubicBezTo>
                <a:lnTo>
                  <a:pt x="12221028" y="791570"/>
                </a:lnTo>
                <a:lnTo>
                  <a:pt x="12221028" y="798636"/>
                </a:lnTo>
                <a:cubicBezTo>
                  <a:pt x="12221028" y="837045"/>
                  <a:pt x="12221028" y="837045"/>
                  <a:pt x="12221028" y="837045"/>
                </a:cubicBezTo>
                <a:cubicBezTo>
                  <a:pt x="12221028" y="965310"/>
                  <a:pt x="12112919" y="1070670"/>
                  <a:pt x="11981308" y="1070670"/>
                </a:cubicBezTo>
                <a:cubicBezTo>
                  <a:pt x="239720" y="1070670"/>
                  <a:pt x="239720" y="1070670"/>
                  <a:pt x="239720" y="1070670"/>
                </a:cubicBezTo>
                <a:cubicBezTo>
                  <a:pt x="108109" y="1070670"/>
                  <a:pt x="0" y="965310"/>
                  <a:pt x="0" y="837045"/>
                </a:cubicBezTo>
                <a:lnTo>
                  <a:pt x="0" y="817050"/>
                </a:lnTo>
                <a:lnTo>
                  <a:pt x="72598" y="762041"/>
                </a:lnTo>
                <a:cubicBezTo>
                  <a:pt x="486625" y="434136"/>
                  <a:pt x="945016" y="22973"/>
                  <a:pt x="2200728" y="748"/>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3" name="Google Shape;353;p14"/>
          <p:cNvGrpSpPr/>
          <p:nvPr/>
        </p:nvGrpSpPr>
        <p:grpSpPr>
          <a:xfrm>
            <a:off x="10478606" y="2212237"/>
            <a:ext cx="3124220" cy="4859898"/>
            <a:chOff x="3230" y="1216"/>
            <a:chExt cx="1224" cy="1904"/>
          </a:xfrm>
        </p:grpSpPr>
        <p:sp>
          <p:nvSpPr>
            <p:cNvPr id="354" name="Google Shape;354;p14"/>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14"/>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14"/>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14"/>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4"/>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59" name="Google Shape;359;p14"/>
          <p:cNvGrpSpPr/>
          <p:nvPr/>
        </p:nvGrpSpPr>
        <p:grpSpPr>
          <a:xfrm>
            <a:off x="9729247" y="3350931"/>
            <a:ext cx="2442483" cy="3799418"/>
            <a:chOff x="3230" y="1216"/>
            <a:chExt cx="1224" cy="1904"/>
          </a:xfrm>
        </p:grpSpPr>
        <p:sp>
          <p:nvSpPr>
            <p:cNvPr id="360" name="Google Shape;360;p14"/>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4"/>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4"/>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14"/>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14"/>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5" name="Google Shape;365;p14"/>
          <p:cNvSpPr/>
          <p:nvPr/>
        </p:nvSpPr>
        <p:spPr>
          <a:xfrm>
            <a:off x="6096000" y="1103073"/>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66" name="Google Shape;366;p14"/>
          <p:cNvGrpSpPr/>
          <p:nvPr/>
        </p:nvGrpSpPr>
        <p:grpSpPr>
          <a:xfrm>
            <a:off x="6265637" y="1233817"/>
            <a:ext cx="293688" cy="371475"/>
            <a:chOff x="8112125" y="3243263"/>
            <a:chExt cx="293688" cy="371475"/>
          </a:xfrm>
        </p:grpSpPr>
        <p:sp>
          <p:nvSpPr>
            <p:cNvPr id="367" name="Google Shape;367;p14"/>
            <p:cNvSpPr/>
            <p:nvPr/>
          </p:nvSpPr>
          <p:spPr>
            <a:xfrm>
              <a:off x="8112125" y="3243263"/>
              <a:ext cx="293688" cy="188913"/>
            </a:xfrm>
            <a:custGeom>
              <a:avLst/>
              <a:gdLst/>
              <a:ahLst/>
              <a:cxnLst/>
              <a:rect l="l" t="t" r="r" b="b"/>
              <a:pathLst>
                <a:path w="78" h="49" extrusionOk="0">
                  <a:moveTo>
                    <a:pt x="16" y="37"/>
                  </a:moveTo>
                  <a:cubicBezTo>
                    <a:pt x="27" y="47"/>
                    <a:pt x="27" y="47"/>
                    <a:pt x="27" y="47"/>
                  </a:cubicBezTo>
                  <a:cubicBezTo>
                    <a:pt x="38" y="37"/>
                    <a:pt x="38" y="37"/>
                    <a:pt x="38" y="37"/>
                  </a:cubicBezTo>
                  <a:cubicBezTo>
                    <a:pt x="38" y="36"/>
                    <a:pt x="40" y="36"/>
                    <a:pt x="41" y="37"/>
                  </a:cubicBezTo>
                  <a:cubicBezTo>
                    <a:pt x="51" y="47"/>
                    <a:pt x="51" y="47"/>
                    <a:pt x="51" y="47"/>
                  </a:cubicBezTo>
                  <a:cubicBezTo>
                    <a:pt x="62" y="37"/>
                    <a:pt x="62" y="37"/>
                    <a:pt x="62" y="37"/>
                  </a:cubicBezTo>
                  <a:cubicBezTo>
                    <a:pt x="62" y="36"/>
                    <a:pt x="64" y="36"/>
                    <a:pt x="64" y="37"/>
                  </a:cubicBezTo>
                  <a:cubicBezTo>
                    <a:pt x="78" y="49"/>
                    <a:pt x="78" y="49"/>
                    <a:pt x="78" y="49"/>
                  </a:cubicBezTo>
                  <a:cubicBezTo>
                    <a:pt x="76" y="34"/>
                    <a:pt x="64" y="21"/>
                    <a:pt x="49" y="17"/>
                  </a:cubicBezTo>
                  <a:cubicBezTo>
                    <a:pt x="49" y="10"/>
                    <a:pt x="49" y="10"/>
                    <a:pt x="49" y="10"/>
                  </a:cubicBezTo>
                  <a:cubicBezTo>
                    <a:pt x="49" y="9"/>
                    <a:pt x="48" y="8"/>
                    <a:pt x="47" y="8"/>
                  </a:cubicBezTo>
                  <a:cubicBezTo>
                    <a:pt x="41" y="8"/>
                    <a:pt x="41" y="8"/>
                    <a:pt x="41" y="8"/>
                  </a:cubicBezTo>
                  <a:cubicBezTo>
                    <a:pt x="41" y="2"/>
                    <a:pt x="41" y="2"/>
                    <a:pt x="41" y="2"/>
                  </a:cubicBezTo>
                  <a:cubicBezTo>
                    <a:pt x="41" y="1"/>
                    <a:pt x="40" y="0"/>
                    <a:pt x="39" y="0"/>
                  </a:cubicBezTo>
                  <a:cubicBezTo>
                    <a:pt x="38" y="0"/>
                    <a:pt x="37" y="1"/>
                    <a:pt x="37" y="2"/>
                  </a:cubicBezTo>
                  <a:cubicBezTo>
                    <a:pt x="37" y="8"/>
                    <a:pt x="37" y="8"/>
                    <a:pt x="37" y="8"/>
                  </a:cubicBezTo>
                  <a:cubicBezTo>
                    <a:pt x="31" y="8"/>
                    <a:pt x="31" y="8"/>
                    <a:pt x="31" y="8"/>
                  </a:cubicBezTo>
                  <a:cubicBezTo>
                    <a:pt x="30" y="8"/>
                    <a:pt x="29" y="9"/>
                    <a:pt x="29" y="10"/>
                  </a:cubicBezTo>
                  <a:cubicBezTo>
                    <a:pt x="29" y="17"/>
                    <a:pt x="29" y="17"/>
                    <a:pt x="29" y="17"/>
                  </a:cubicBezTo>
                  <a:cubicBezTo>
                    <a:pt x="14" y="21"/>
                    <a:pt x="2" y="34"/>
                    <a:pt x="0" y="49"/>
                  </a:cubicBezTo>
                  <a:cubicBezTo>
                    <a:pt x="14" y="37"/>
                    <a:pt x="14" y="37"/>
                    <a:pt x="14" y="37"/>
                  </a:cubicBezTo>
                  <a:cubicBezTo>
                    <a:pt x="15" y="36"/>
                    <a:pt x="16" y="36"/>
                    <a:pt x="16"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4"/>
            <p:cNvSpPr/>
            <p:nvPr/>
          </p:nvSpPr>
          <p:spPr>
            <a:xfrm>
              <a:off x="8112125" y="3487738"/>
              <a:ext cx="293688" cy="127000"/>
            </a:xfrm>
            <a:custGeom>
              <a:avLst/>
              <a:gdLst/>
              <a:ahLst/>
              <a:cxnLst/>
              <a:rect l="l" t="t" r="r" b="b"/>
              <a:pathLst>
                <a:path w="78" h="33" extrusionOk="0">
                  <a:moveTo>
                    <a:pt x="63" y="13"/>
                  </a:moveTo>
                  <a:cubicBezTo>
                    <a:pt x="62" y="13"/>
                    <a:pt x="62" y="13"/>
                    <a:pt x="62" y="12"/>
                  </a:cubicBezTo>
                  <a:cubicBezTo>
                    <a:pt x="51" y="2"/>
                    <a:pt x="51" y="2"/>
                    <a:pt x="51" y="2"/>
                  </a:cubicBezTo>
                  <a:cubicBezTo>
                    <a:pt x="41" y="12"/>
                    <a:pt x="41" y="12"/>
                    <a:pt x="41" y="12"/>
                  </a:cubicBezTo>
                  <a:cubicBezTo>
                    <a:pt x="40" y="13"/>
                    <a:pt x="38" y="13"/>
                    <a:pt x="38" y="12"/>
                  </a:cubicBezTo>
                  <a:cubicBezTo>
                    <a:pt x="27" y="2"/>
                    <a:pt x="27" y="2"/>
                    <a:pt x="27" y="2"/>
                  </a:cubicBezTo>
                  <a:cubicBezTo>
                    <a:pt x="16" y="12"/>
                    <a:pt x="16" y="12"/>
                    <a:pt x="16" y="12"/>
                  </a:cubicBezTo>
                  <a:cubicBezTo>
                    <a:pt x="16" y="13"/>
                    <a:pt x="15" y="13"/>
                    <a:pt x="14" y="13"/>
                  </a:cubicBezTo>
                  <a:cubicBezTo>
                    <a:pt x="0" y="0"/>
                    <a:pt x="0" y="0"/>
                    <a:pt x="0" y="0"/>
                  </a:cubicBezTo>
                  <a:cubicBezTo>
                    <a:pt x="3" y="19"/>
                    <a:pt x="19" y="33"/>
                    <a:pt x="39" y="33"/>
                  </a:cubicBezTo>
                  <a:cubicBezTo>
                    <a:pt x="59" y="33"/>
                    <a:pt x="75" y="19"/>
                    <a:pt x="78" y="0"/>
                  </a:cubicBezTo>
                  <a:cubicBezTo>
                    <a:pt x="64" y="13"/>
                    <a:pt x="64" y="13"/>
                    <a:pt x="64" y="13"/>
                  </a:cubicBezTo>
                  <a:cubicBezTo>
                    <a:pt x="64" y="13"/>
                    <a:pt x="63" y="13"/>
                    <a:pt x="63"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4"/>
            <p:cNvSpPr/>
            <p:nvPr/>
          </p:nvSpPr>
          <p:spPr>
            <a:xfrm>
              <a:off x="8228013"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4"/>
            <p:cNvSpPr/>
            <p:nvPr/>
          </p:nvSpPr>
          <p:spPr>
            <a:xfrm>
              <a:off x="8318500"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4"/>
            <p:cNvSpPr/>
            <p:nvPr/>
          </p:nvSpPr>
          <p:spPr>
            <a:xfrm>
              <a:off x="8139113" y="3429001"/>
              <a:ext cx="58738"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2" name="Google Shape;372;p14"/>
          <p:cNvSpPr txBox="1"/>
          <p:nvPr/>
        </p:nvSpPr>
        <p:spPr>
          <a:xfrm>
            <a:off x="6982600" y="916988"/>
            <a:ext cx="3198300" cy="236988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zh-CN" sz="1600" dirty="0">
                <a:solidFill>
                  <a:schemeClr val="accent6"/>
                </a:solidFill>
                <a:latin typeface="Bahnschrift" panose="020B0502040204020203" pitchFamily="34" charset="0"/>
              </a:rPr>
              <a:t>Christmas Turkey (Roast Turkey)</a:t>
            </a:r>
            <a:endParaRPr sz="1600" dirty="0">
              <a:solidFill>
                <a:schemeClr val="accent6"/>
              </a:solidFill>
              <a:latin typeface="Bahnschrift" panose="020B0502040204020203" pitchFamily="34" charset="0"/>
            </a:endParaRPr>
          </a:p>
          <a:p>
            <a:pPr marL="0" lvl="0" indent="0" algn="l" rtl="0">
              <a:spcBef>
                <a:spcPts val="0"/>
              </a:spcBef>
              <a:spcAft>
                <a:spcPts val="0"/>
              </a:spcAft>
              <a:buNone/>
            </a:pPr>
            <a:endParaRPr sz="1200" dirty="0">
              <a:solidFill>
                <a:srgbClr val="00FFFF"/>
              </a:solidFill>
              <a:latin typeface="Bahnschrift" panose="020B0502040204020203" pitchFamily="34" charset="0"/>
            </a:endParaRPr>
          </a:p>
          <a:p>
            <a:pPr marL="0" lvl="0" indent="0" algn="l" rtl="0">
              <a:spcBef>
                <a:spcPts val="0"/>
              </a:spcBef>
              <a:spcAft>
                <a:spcPts val="0"/>
              </a:spcAft>
              <a:buNone/>
            </a:pPr>
            <a:r>
              <a:rPr lang="en-US" altLang="zh-CN" dirty="0">
                <a:solidFill>
                  <a:srgbClr val="00FFFF"/>
                </a:solidFill>
                <a:latin typeface="Bahnschrift" panose="020B0502040204020203" pitchFamily="34" charset="0"/>
              </a:rPr>
              <a:t>    </a:t>
            </a:r>
            <a:r>
              <a:rPr lang="zh-CN" dirty="0">
                <a:solidFill>
                  <a:srgbClr val="00FFFF"/>
                </a:solidFill>
                <a:latin typeface="Bahnschrift" panose="020B0502040204020203" pitchFamily="34" charset="0"/>
              </a:rPr>
              <a:t>Roast Turkey is the star of the Christmas table. The dish is usually served with vegetables such as potatoes, carrots and peas, and is served with gravy and cranberry sauce. Turkey is a symbol of abundance and togetherness, and is a great dish for extended families during the holiday season.</a:t>
            </a:r>
            <a:endParaRPr dirty="0">
              <a:solidFill>
                <a:srgbClr val="00FFFF"/>
              </a:solidFill>
              <a:latin typeface="Bahnschrift" panose="020B0502040204020203" pitchFamily="34" charset="0"/>
            </a:endParaRPr>
          </a:p>
        </p:txBody>
      </p:sp>
      <p:sp>
        <p:nvSpPr>
          <p:cNvPr id="373" name="Google Shape;373;p14"/>
          <p:cNvSpPr/>
          <p:nvPr/>
        </p:nvSpPr>
        <p:spPr>
          <a:xfrm>
            <a:off x="6095999" y="29473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4" name="Google Shape;374;p14"/>
          <p:cNvGrpSpPr/>
          <p:nvPr/>
        </p:nvGrpSpPr>
        <p:grpSpPr>
          <a:xfrm>
            <a:off x="6265636" y="3078074"/>
            <a:ext cx="293688" cy="371475"/>
            <a:chOff x="8112125" y="3243263"/>
            <a:chExt cx="293688" cy="371475"/>
          </a:xfrm>
        </p:grpSpPr>
        <p:sp>
          <p:nvSpPr>
            <p:cNvPr id="375" name="Google Shape;375;p14"/>
            <p:cNvSpPr/>
            <p:nvPr/>
          </p:nvSpPr>
          <p:spPr>
            <a:xfrm>
              <a:off x="8112125" y="3243263"/>
              <a:ext cx="293688" cy="188913"/>
            </a:xfrm>
            <a:custGeom>
              <a:avLst/>
              <a:gdLst/>
              <a:ahLst/>
              <a:cxnLst/>
              <a:rect l="l" t="t" r="r" b="b"/>
              <a:pathLst>
                <a:path w="78" h="49" extrusionOk="0">
                  <a:moveTo>
                    <a:pt x="16" y="37"/>
                  </a:moveTo>
                  <a:cubicBezTo>
                    <a:pt x="27" y="47"/>
                    <a:pt x="27" y="47"/>
                    <a:pt x="27" y="47"/>
                  </a:cubicBezTo>
                  <a:cubicBezTo>
                    <a:pt x="38" y="37"/>
                    <a:pt x="38" y="37"/>
                    <a:pt x="38" y="37"/>
                  </a:cubicBezTo>
                  <a:cubicBezTo>
                    <a:pt x="38" y="36"/>
                    <a:pt x="40" y="36"/>
                    <a:pt x="41" y="37"/>
                  </a:cubicBezTo>
                  <a:cubicBezTo>
                    <a:pt x="51" y="47"/>
                    <a:pt x="51" y="47"/>
                    <a:pt x="51" y="47"/>
                  </a:cubicBezTo>
                  <a:cubicBezTo>
                    <a:pt x="62" y="37"/>
                    <a:pt x="62" y="37"/>
                    <a:pt x="62" y="37"/>
                  </a:cubicBezTo>
                  <a:cubicBezTo>
                    <a:pt x="62" y="36"/>
                    <a:pt x="64" y="36"/>
                    <a:pt x="64" y="37"/>
                  </a:cubicBezTo>
                  <a:cubicBezTo>
                    <a:pt x="78" y="49"/>
                    <a:pt x="78" y="49"/>
                    <a:pt x="78" y="49"/>
                  </a:cubicBezTo>
                  <a:cubicBezTo>
                    <a:pt x="76" y="34"/>
                    <a:pt x="64" y="21"/>
                    <a:pt x="49" y="17"/>
                  </a:cubicBezTo>
                  <a:cubicBezTo>
                    <a:pt x="49" y="10"/>
                    <a:pt x="49" y="10"/>
                    <a:pt x="49" y="10"/>
                  </a:cubicBezTo>
                  <a:cubicBezTo>
                    <a:pt x="49" y="9"/>
                    <a:pt x="48" y="8"/>
                    <a:pt x="47" y="8"/>
                  </a:cubicBezTo>
                  <a:cubicBezTo>
                    <a:pt x="41" y="8"/>
                    <a:pt x="41" y="8"/>
                    <a:pt x="41" y="8"/>
                  </a:cubicBezTo>
                  <a:cubicBezTo>
                    <a:pt x="41" y="2"/>
                    <a:pt x="41" y="2"/>
                    <a:pt x="41" y="2"/>
                  </a:cubicBezTo>
                  <a:cubicBezTo>
                    <a:pt x="41" y="1"/>
                    <a:pt x="40" y="0"/>
                    <a:pt x="39" y="0"/>
                  </a:cubicBezTo>
                  <a:cubicBezTo>
                    <a:pt x="38" y="0"/>
                    <a:pt x="37" y="1"/>
                    <a:pt x="37" y="2"/>
                  </a:cubicBezTo>
                  <a:cubicBezTo>
                    <a:pt x="37" y="8"/>
                    <a:pt x="37" y="8"/>
                    <a:pt x="37" y="8"/>
                  </a:cubicBezTo>
                  <a:cubicBezTo>
                    <a:pt x="31" y="8"/>
                    <a:pt x="31" y="8"/>
                    <a:pt x="31" y="8"/>
                  </a:cubicBezTo>
                  <a:cubicBezTo>
                    <a:pt x="30" y="8"/>
                    <a:pt x="29" y="9"/>
                    <a:pt x="29" y="10"/>
                  </a:cubicBezTo>
                  <a:cubicBezTo>
                    <a:pt x="29" y="17"/>
                    <a:pt x="29" y="17"/>
                    <a:pt x="29" y="17"/>
                  </a:cubicBezTo>
                  <a:cubicBezTo>
                    <a:pt x="14" y="21"/>
                    <a:pt x="2" y="34"/>
                    <a:pt x="0" y="49"/>
                  </a:cubicBezTo>
                  <a:cubicBezTo>
                    <a:pt x="14" y="37"/>
                    <a:pt x="14" y="37"/>
                    <a:pt x="14" y="37"/>
                  </a:cubicBezTo>
                  <a:cubicBezTo>
                    <a:pt x="15" y="36"/>
                    <a:pt x="16" y="36"/>
                    <a:pt x="16"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4"/>
            <p:cNvSpPr/>
            <p:nvPr/>
          </p:nvSpPr>
          <p:spPr>
            <a:xfrm>
              <a:off x="8112125" y="3487738"/>
              <a:ext cx="293688" cy="127000"/>
            </a:xfrm>
            <a:custGeom>
              <a:avLst/>
              <a:gdLst/>
              <a:ahLst/>
              <a:cxnLst/>
              <a:rect l="l" t="t" r="r" b="b"/>
              <a:pathLst>
                <a:path w="78" h="33" extrusionOk="0">
                  <a:moveTo>
                    <a:pt x="63" y="13"/>
                  </a:moveTo>
                  <a:cubicBezTo>
                    <a:pt x="62" y="13"/>
                    <a:pt x="62" y="13"/>
                    <a:pt x="62" y="12"/>
                  </a:cubicBezTo>
                  <a:cubicBezTo>
                    <a:pt x="51" y="2"/>
                    <a:pt x="51" y="2"/>
                    <a:pt x="51" y="2"/>
                  </a:cubicBezTo>
                  <a:cubicBezTo>
                    <a:pt x="41" y="12"/>
                    <a:pt x="41" y="12"/>
                    <a:pt x="41" y="12"/>
                  </a:cubicBezTo>
                  <a:cubicBezTo>
                    <a:pt x="40" y="13"/>
                    <a:pt x="38" y="13"/>
                    <a:pt x="38" y="12"/>
                  </a:cubicBezTo>
                  <a:cubicBezTo>
                    <a:pt x="27" y="2"/>
                    <a:pt x="27" y="2"/>
                    <a:pt x="27" y="2"/>
                  </a:cubicBezTo>
                  <a:cubicBezTo>
                    <a:pt x="16" y="12"/>
                    <a:pt x="16" y="12"/>
                    <a:pt x="16" y="12"/>
                  </a:cubicBezTo>
                  <a:cubicBezTo>
                    <a:pt x="16" y="13"/>
                    <a:pt x="15" y="13"/>
                    <a:pt x="14" y="13"/>
                  </a:cubicBezTo>
                  <a:cubicBezTo>
                    <a:pt x="0" y="0"/>
                    <a:pt x="0" y="0"/>
                    <a:pt x="0" y="0"/>
                  </a:cubicBezTo>
                  <a:cubicBezTo>
                    <a:pt x="3" y="19"/>
                    <a:pt x="19" y="33"/>
                    <a:pt x="39" y="33"/>
                  </a:cubicBezTo>
                  <a:cubicBezTo>
                    <a:pt x="59" y="33"/>
                    <a:pt x="75" y="19"/>
                    <a:pt x="78" y="0"/>
                  </a:cubicBezTo>
                  <a:cubicBezTo>
                    <a:pt x="64" y="13"/>
                    <a:pt x="64" y="13"/>
                    <a:pt x="64" y="13"/>
                  </a:cubicBezTo>
                  <a:cubicBezTo>
                    <a:pt x="64" y="13"/>
                    <a:pt x="63" y="13"/>
                    <a:pt x="63"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14"/>
            <p:cNvSpPr/>
            <p:nvPr/>
          </p:nvSpPr>
          <p:spPr>
            <a:xfrm>
              <a:off x="8228013"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4"/>
            <p:cNvSpPr/>
            <p:nvPr/>
          </p:nvSpPr>
          <p:spPr>
            <a:xfrm>
              <a:off x="8318500"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4"/>
            <p:cNvSpPr/>
            <p:nvPr/>
          </p:nvSpPr>
          <p:spPr>
            <a:xfrm>
              <a:off x="8139113" y="3429001"/>
              <a:ext cx="58738"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0" name="Google Shape;380;p14"/>
          <p:cNvSpPr txBox="1"/>
          <p:nvPr/>
        </p:nvSpPr>
        <p:spPr>
          <a:xfrm>
            <a:off x="6978184" y="3428514"/>
            <a:ext cx="3198300" cy="243143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zh-CN" sz="1600" dirty="0">
                <a:solidFill>
                  <a:srgbClr val="FFD700"/>
                </a:solidFill>
                <a:latin typeface="Bahnschrift" panose="020B0502040204020203" pitchFamily="34" charset="0"/>
              </a:rPr>
              <a:t>Gingerbread</a:t>
            </a:r>
            <a:endParaRPr sz="1600" dirty="0">
              <a:solidFill>
                <a:srgbClr val="FFD700"/>
              </a:solidFill>
              <a:latin typeface="Bahnschrift" panose="020B0502040204020203" pitchFamily="34" charset="0"/>
            </a:endParaRPr>
          </a:p>
          <a:p>
            <a:pPr marL="0" lvl="0" indent="0" algn="l" rtl="0">
              <a:spcBef>
                <a:spcPts val="0"/>
              </a:spcBef>
              <a:spcAft>
                <a:spcPts val="0"/>
              </a:spcAft>
              <a:buNone/>
            </a:pPr>
            <a:endParaRPr dirty="0">
              <a:solidFill>
                <a:srgbClr val="00FFFF"/>
              </a:solidFill>
              <a:latin typeface="Bahnschrift" panose="020B0502040204020203" pitchFamily="34" charset="0"/>
            </a:endParaRPr>
          </a:p>
          <a:p>
            <a:pPr marL="0" lvl="0" indent="0" algn="l" rtl="0">
              <a:spcBef>
                <a:spcPts val="0"/>
              </a:spcBef>
              <a:spcAft>
                <a:spcPts val="0"/>
              </a:spcAft>
              <a:buNone/>
            </a:pPr>
            <a:r>
              <a:rPr lang="en-US" altLang="zh-CN" dirty="0">
                <a:solidFill>
                  <a:srgbClr val="00FFFF"/>
                </a:solidFill>
                <a:latin typeface="Bahnschrift" panose="020B0502040204020203" pitchFamily="34" charset="0"/>
              </a:rPr>
              <a:t>     </a:t>
            </a:r>
            <a:r>
              <a:rPr lang="zh-CN" dirty="0">
                <a:solidFill>
                  <a:srgbClr val="00FFFF"/>
                </a:solidFill>
                <a:latin typeface="Bahnschrift" panose="020B0502040204020203" pitchFamily="34" charset="0"/>
              </a:rPr>
              <a:t>Gingerbread houses and gingerbread men are one of the most important symbols of Christmas, especially loved by children. The sweetness of gingerbread comes from honey, brown sugar and spices, and the cookies are shaped and decorated to symbolize the warmth of the holiday and the creativity of the family.</a:t>
            </a:r>
            <a:endParaRPr dirty="0">
              <a:solidFill>
                <a:srgbClr val="00FFFF"/>
              </a:solidFill>
              <a:latin typeface="Bahnschrift" panose="020B0502040204020203" pitchFamily="34" charset="0"/>
            </a:endParaRPr>
          </a:p>
        </p:txBody>
      </p:sp>
      <p:pic>
        <p:nvPicPr>
          <p:cNvPr id="381" name="Google Shape;381;p14"/>
          <p:cNvPicPr preferRelativeResize="0"/>
          <p:nvPr/>
        </p:nvPicPr>
        <p:blipFill rotWithShape="1">
          <a:blip r:embed="rId3">
            <a:alphaModFix/>
          </a:blip>
          <a:srcRect r="57695"/>
          <a:stretch/>
        </p:blipFill>
        <p:spPr>
          <a:xfrm>
            <a:off x="0" y="0"/>
            <a:ext cx="4230123" cy="3645536"/>
          </a:xfrm>
          <a:prstGeom prst="rect">
            <a:avLst/>
          </a:prstGeom>
          <a:noFill/>
          <a:ln>
            <a:noFill/>
          </a:ln>
        </p:spPr>
      </p:pic>
      <p:pic>
        <p:nvPicPr>
          <p:cNvPr id="382" name="Google Shape;382;p14"/>
          <p:cNvPicPr preferRelativeResize="0"/>
          <p:nvPr/>
        </p:nvPicPr>
        <p:blipFill rotWithShape="1">
          <a:blip r:embed="rId4">
            <a:alphaModFix/>
          </a:blip>
          <a:srcRect/>
          <a:stretch/>
        </p:blipFill>
        <p:spPr>
          <a:xfrm>
            <a:off x="290609" y="734099"/>
            <a:ext cx="5950763" cy="5950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0"/>
                                        </p:tgtEl>
                                        <p:attrNameLst>
                                          <p:attrName>style.visibility</p:attrName>
                                        </p:attrNameLst>
                                      </p:cBhvr>
                                      <p:to>
                                        <p:strVal val="visible"/>
                                      </p:to>
                                    </p:set>
                                    <p:animEffect transition="in" filter="fade">
                                      <p:cBhvr>
                                        <p:cTn id="12" dur="500"/>
                                        <p:tgtEl>
                                          <p:spTgt spid="3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1"/>
                                        </p:tgtEl>
                                        <p:attrNameLst>
                                          <p:attrName>style.visibility</p:attrName>
                                        </p:attrNameLst>
                                      </p:cBhvr>
                                      <p:to>
                                        <p:strVal val="visible"/>
                                      </p:to>
                                    </p:set>
                                    <p:animEffect transition="in" filter="fade">
                                      <p:cBhvr>
                                        <p:cTn id="17" dur="10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15"/>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525" name="Google Shape;525;p15"/>
          <p:cNvPicPr preferRelativeResize="0"/>
          <p:nvPr/>
        </p:nvPicPr>
        <p:blipFill rotWithShape="1">
          <a:blip r:embed="rId4">
            <a:alphaModFix/>
          </a:blip>
          <a:srcRect/>
          <a:stretch/>
        </p:blipFill>
        <p:spPr>
          <a:xfrm>
            <a:off x="1158236" y="2174180"/>
            <a:ext cx="1021080" cy="1021080"/>
          </a:xfrm>
          <a:prstGeom prst="rect">
            <a:avLst/>
          </a:prstGeom>
          <a:noFill/>
          <a:ln>
            <a:noFill/>
          </a:ln>
        </p:spPr>
      </p:pic>
      <p:pic>
        <p:nvPicPr>
          <p:cNvPr id="526" name="Google Shape;526;p15"/>
          <p:cNvPicPr preferRelativeResize="0"/>
          <p:nvPr/>
        </p:nvPicPr>
        <p:blipFill rotWithShape="1">
          <a:blip r:embed="rId5">
            <a:alphaModFix/>
          </a:blip>
          <a:srcRect l="15010" r="15008"/>
          <a:stretch/>
        </p:blipFill>
        <p:spPr>
          <a:xfrm rot="-5400000">
            <a:off x="5329611" y="428843"/>
            <a:ext cx="4646572" cy="6639809"/>
          </a:xfrm>
          <a:prstGeom prst="rect">
            <a:avLst/>
          </a:prstGeom>
          <a:noFill/>
          <a:ln>
            <a:noFill/>
          </a:ln>
        </p:spPr>
      </p:pic>
      <p:pic>
        <p:nvPicPr>
          <p:cNvPr id="529" name="Google Shape;529;p15"/>
          <p:cNvPicPr preferRelativeResize="0"/>
          <p:nvPr/>
        </p:nvPicPr>
        <p:blipFill rotWithShape="1">
          <a:blip r:embed="rId6">
            <a:alphaModFix/>
          </a:blip>
          <a:srcRect/>
          <a:stretch/>
        </p:blipFill>
        <p:spPr>
          <a:xfrm>
            <a:off x="271205" y="801256"/>
            <a:ext cx="5270778" cy="5270778"/>
          </a:xfrm>
          <a:prstGeom prst="rect">
            <a:avLst/>
          </a:prstGeom>
          <a:noFill/>
          <a:ln>
            <a:noFill/>
          </a:ln>
        </p:spPr>
      </p:pic>
      <p:sp>
        <p:nvSpPr>
          <p:cNvPr id="2" name="Google Shape;204;p7">
            <a:extLst>
              <a:ext uri="{FF2B5EF4-FFF2-40B4-BE49-F238E27FC236}">
                <a16:creationId xmlns:a16="http://schemas.microsoft.com/office/drawing/2014/main" id="{C4FAC4A2-47F0-278F-B336-F397BD7EDB68}"/>
              </a:ext>
            </a:extLst>
          </p:cNvPr>
          <p:cNvSpPr txBox="1"/>
          <p:nvPr/>
        </p:nvSpPr>
        <p:spPr>
          <a:xfrm>
            <a:off x="5486400" y="3119016"/>
            <a:ext cx="4632511" cy="2123618"/>
          </a:xfrm>
          <a:prstGeom prst="rect">
            <a:avLst/>
          </a:prstGeom>
          <a:noFill/>
          <a:ln>
            <a:noFill/>
          </a:ln>
        </p:spPr>
        <p:txBody>
          <a:bodyPr spcFirstLastPara="1" wrap="square" lIns="91425" tIns="45700" rIns="91425" bIns="45700" anchor="t" anchorCtr="0">
            <a:spAutoFit/>
          </a:bodyPr>
          <a:lstStyle/>
          <a:p>
            <a:pPr>
              <a:lnSpc>
                <a:spcPct val="150000"/>
              </a:lnSpc>
              <a:buClr>
                <a:schemeClr val="dk1"/>
              </a:buClr>
              <a:buSzPts val="2000"/>
            </a:pPr>
            <a:r>
              <a:rPr lang="en-US" altLang="zh-CN" sz="4400" b="1" i="1" dirty="0">
                <a:solidFill>
                  <a:schemeClr val="lt1"/>
                </a:solidFill>
                <a:latin typeface="Pacifico"/>
                <a:ea typeface="Pacifico"/>
                <a:cs typeface="Pacifico"/>
                <a:sym typeface="Pacifico"/>
              </a:rPr>
              <a:t>Decorations</a:t>
            </a:r>
          </a:p>
          <a:p>
            <a:pPr>
              <a:lnSpc>
                <a:spcPct val="150000"/>
              </a:lnSpc>
              <a:buClr>
                <a:schemeClr val="dk1"/>
              </a:buClr>
              <a:buSzPts val="2000"/>
            </a:pPr>
            <a:r>
              <a:rPr lang="en-US" altLang="zh-CN" sz="4400" b="1" i="1" dirty="0">
                <a:solidFill>
                  <a:schemeClr val="lt1"/>
                </a:solidFill>
                <a:latin typeface="Pacifico"/>
                <a:ea typeface="Pacifico"/>
                <a:cs typeface="Pacifico"/>
                <a:sym typeface="Pacifico"/>
              </a:rPr>
              <a:t> 	&amp; Symbols</a:t>
            </a:r>
            <a:endParaRPr sz="4200" b="1" i="1" u="sng" strike="noStrike" cap="none"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500"/>
                                        <p:tgtEl>
                                          <p:spTgt spid="5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3" name="Picture 4">
            <a:extLst>
              <a:ext uri="{FF2B5EF4-FFF2-40B4-BE49-F238E27FC236}">
                <a16:creationId xmlns:a16="http://schemas.microsoft.com/office/drawing/2014/main" id="{CA2AED6C-9DC0-02DD-7DC0-8D283CB83964}"/>
              </a:ext>
            </a:extLst>
          </p:cNvPr>
          <p:cNvPicPr>
            <a:picLocks noChangeAspect="1" noChangeArrowheads="1"/>
          </p:cNvPicPr>
          <p:nvPr/>
        </p:nvPicPr>
        <p:blipFill>
          <a:blip r:embed="rId3">
            <a:alphaModFix amt="7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00" y="177772"/>
            <a:ext cx="12173339" cy="444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DFA5B45D-8589-8CB6-92D2-6FE0444B4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765" y="1885346"/>
            <a:ext cx="2491200" cy="24912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66;p6">
            <a:extLst>
              <a:ext uri="{FF2B5EF4-FFF2-40B4-BE49-F238E27FC236}">
                <a16:creationId xmlns:a16="http://schemas.microsoft.com/office/drawing/2014/main" id="{8B02DD4C-836F-F734-7544-357819CC6534}"/>
              </a:ext>
            </a:extLst>
          </p:cNvPr>
          <p:cNvSpPr/>
          <p:nvPr/>
        </p:nvSpPr>
        <p:spPr>
          <a:xfrm flipH="1">
            <a:off x="-52873" y="5286251"/>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Google Shape;653;p23">
            <a:extLst>
              <a:ext uri="{FF2B5EF4-FFF2-40B4-BE49-F238E27FC236}">
                <a16:creationId xmlns:a16="http://schemas.microsoft.com/office/drawing/2014/main" id="{F0E8ED5A-1758-B588-D84F-EF957DC2BAF7}"/>
              </a:ext>
            </a:extLst>
          </p:cNvPr>
          <p:cNvPicPr preferRelativeResize="0"/>
          <p:nvPr/>
        </p:nvPicPr>
        <p:blipFill rotWithShape="1">
          <a:blip r:embed="rId6">
            <a:alphaModFix/>
          </a:blip>
          <a:srcRect/>
          <a:stretch/>
        </p:blipFill>
        <p:spPr>
          <a:xfrm>
            <a:off x="-631221" y="798947"/>
            <a:ext cx="6196041" cy="6196041"/>
          </a:xfrm>
          <a:prstGeom prst="rect">
            <a:avLst/>
          </a:prstGeom>
          <a:noFill/>
          <a:ln>
            <a:noFill/>
          </a:ln>
        </p:spPr>
      </p:pic>
      <p:grpSp>
        <p:nvGrpSpPr>
          <p:cNvPr id="631" name="Google Shape;631;p20"/>
          <p:cNvGrpSpPr/>
          <p:nvPr/>
        </p:nvGrpSpPr>
        <p:grpSpPr>
          <a:xfrm>
            <a:off x="10221563" y="-106519"/>
            <a:ext cx="1713524" cy="2438749"/>
            <a:chOff x="10221563" y="-106519"/>
            <a:chExt cx="1713524" cy="2438749"/>
          </a:xfrm>
        </p:grpSpPr>
        <p:sp>
          <p:nvSpPr>
            <p:cNvPr id="632" name="Google Shape;632;p20"/>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3" name="Google Shape;633;p20"/>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34" name="Google Shape;634;p20"/>
            <p:cNvGrpSpPr/>
            <p:nvPr/>
          </p:nvGrpSpPr>
          <p:grpSpPr>
            <a:xfrm>
              <a:off x="10221563" y="-106519"/>
              <a:ext cx="1713524" cy="2438749"/>
              <a:chOff x="721557" y="226635"/>
              <a:chExt cx="1713524" cy="2438749"/>
            </a:xfrm>
          </p:grpSpPr>
          <p:sp>
            <p:nvSpPr>
              <p:cNvPr id="635" name="Google Shape;635;p20"/>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Google Shape;636;p20"/>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Google Shape;637;p20"/>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Google Shape;638;p20"/>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Google Shape;639;p20"/>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Google Shape;640;p20"/>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Google Shape;641;p20"/>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642" name="Google Shape;642;p20"/>
          <p:cNvGrpSpPr/>
          <p:nvPr/>
        </p:nvGrpSpPr>
        <p:grpSpPr>
          <a:xfrm>
            <a:off x="6098949" y="299881"/>
            <a:ext cx="2381738" cy="2438749"/>
            <a:chOff x="9553349" y="-106519"/>
            <a:chExt cx="2381738" cy="2438749"/>
          </a:xfrm>
        </p:grpSpPr>
        <p:sp>
          <p:nvSpPr>
            <p:cNvPr id="643" name="Google Shape;643;p20"/>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Google Shape;644;p20"/>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45" name="Google Shape;645;p20"/>
            <p:cNvGrpSpPr/>
            <p:nvPr/>
          </p:nvGrpSpPr>
          <p:grpSpPr>
            <a:xfrm>
              <a:off x="9553349" y="-106519"/>
              <a:ext cx="2381738" cy="2438749"/>
              <a:chOff x="53343" y="226635"/>
              <a:chExt cx="2381738" cy="2438749"/>
            </a:xfrm>
          </p:grpSpPr>
          <p:sp>
            <p:nvSpPr>
              <p:cNvPr id="646" name="Google Shape;646;p20"/>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7" name="Google Shape;647;p20"/>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8" name="Google Shape;648;p20"/>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9" name="Google Shape;649;p20"/>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0" name="Google Shape;650;p20"/>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1" name="Google Shape;651;p20"/>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2" name="Google Shape;652;p20"/>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3" name="Google Shape;653;p20"/>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654" name="Google Shape;654;p20"/>
          <p:cNvGrpSpPr/>
          <p:nvPr/>
        </p:nvGrpSpPr>
        <p:grpSpPr>
          <a:xfrm>
            <a:off x="18661" y="198281"/>
            <a:ext cx="778526" cy="2438749"/>
            <a:chOff x="11156561" y="-106519"/>
            <a:chExt cx="778526" cy="2438749"/>
          </a:xfrm>
        </p:grpSpPr>
        <p:sp>
          <p:nvSpPr>
            <p:cNvPr id="655" name="Google Shape;655;p20"/>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6" name="Google Shape;656;p20"/>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57" name="Google Shape;657;p20"/>
            <p:cNvGrpSpPr/>
            <p:nvPr/>
          </p:nvGrpSpPr>
          <p:grpSpPr>
            <a:xfrm>
              <a:off x="11194602" y="-106519"/>
              <a:ext cx="740485" cy="2438749"/>
              <a:chOff x="1694596" y="226635"/>
              <a:chExt cx="740485" cy="2438749"/>
            </a:xfrm>
          </p:grpSpPr>
          <p:sp>
            <p:nvSpPr>
              <p:cNvPr id="658" name="Google Shape;658;p20"/>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9" name="Google Shape;659;p20"/>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0" name="Google Shape;660;p20"/>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1" name="Google Shape;661;p20"/>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2" name="Google Shape;662;p20"/>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671" name="Google Shape;671;p20"/>
          <p:cNvSpPr/>
          <p:nvPr/>
        </p:nvSpPr>
        <p:spPr>
          <a:xfrm>
            <a:off x="8535865" y="1886008"/>
            <a:ext cx="2491200" cy="2491200"/>
          </a:xfrm>
          <a:prstGeom prst="arc">
            <a:avLst>
              <a:gd name="adj1" fmla="val 13583923"/>
              <a:gd name="adj2" fmla="val 10135895"/>
            </a:avLst>
          </a:prstGeom>
          <a:noFill/>
          <a:ln w="12700" cap="rnd" cmpd="sng">
            <a:solidFill>
              <a:srgbClr val="D8D8D8"/>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2" name="Google Shape;672;p20"/>
          <p:cNvSpPr/>
          <p:nvPr/>
        </p:nvSpPr>
        <p:spPr>
          <a:xfrm>
            <a:off x="6095470" y="1886008"/>
            <a:ext cx="2491200" cy="2491200"/>
          </a:xfrm>
          <a:prstGeom prst="ellipse">
            <a:avLst/>
          </a:prstGeom>
          <a:noFill/>
          <a:ln w="12700" cap="rnd" cmpd="sng">
            <a:solidFill>
              <a:srgbClr val="D8D8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alibri"/>
              <a:ea typeface="Calibri"/>
              <a:cs typeface="Calibri"/>
              <a:sym typeface="Calibri"/>
            </a:endParaRPr>
          </a:p>
        </p:txBody>
      </p:sp>
      <p:pic>
        <p:nvPicPr>
          <p:cNvPr id="673" name="Google Shape;673;p20"/>
          <p:cNvPicPr preferRelativeResize="0"/>
          <p:nvPr/>
        </p:nvPicPr>
        <p:blipFill rotWithShape="1">
          <a:blip r:embed="rId7">
            <a:alphaModFix/>
          </a:blip>
          <a:srcRect/>
          <a:stretch/>
        </p:blipFill>
        <p:spPr>
          <a:xfrm>
            <a:off x="9864561" y="1296508"/>
            <a:ext cx="2028825" cy="2028825"/>
          </a:xfrm>
          <a:prstGeom prst="rect">
            <a:avLst/>
          </a:prstGeom>
          <a:noFill/>
          <a:ln>
            <a:noFill/>
          </a:ln>
        </p:spPr>
      </p:pic>
      <p:pic>
        <p:nvPicPr>
          <p:cNvPr id="674" name="Google Shape;674;p20"/>
          <p:cNvPicPr preferRelativeResize="0"/>
          <p:nvPr/>
        </p:nvPicPr>
        <p:blipFill rotWithShape="1">
          <a:blip r:embed="rId7">
            <a:alphaModFix/>
          </a:blip>
          <a:srcRect/>
          <a:stretch/>
        </p:blipFill>
        <p:spPr>
          <a:xfrm>
            <a:off x="7472435" y="1194908"/>
            <a:ext cx="2028825" cy="2028825"/>
          </a:xfrm>
          <a:prstGeom prst="rect">
            <a:avLst/>
          </a:prstGeom>
          <a:noFill/>
          <a:ln>
            <a:noFill/>
          </a:ln>
        </p:spPr>
      </p:pic>
      <p:pic>
        <p:nvPicPr>
          <p:cNvPr id="675" name="Google Shape;675;p20"/>
          <p:cNvPicPr preferRelativeResize="0"/>
          <p:nvPr/>
        </p:nvPicPr>
        <p:blipFill rotWithShape="1">
          <a:blip r:embed="rId8">
            <a:alphaModFix/>
          </a:blip>
          <a:srcRect/>
          <a:stretch/>
        </p:blipFill>
        <p:spPr>
          <a:xfrm>
            <a:off x="-225019" y="4700908"/>
            <a:ext cx="2328937" cy="2099899"/>
          </a:xfrm>
          <a:prstGeom prst="rect">
            <a:avLst/>
          </a:prstGeom>
          <a:noFill/>
          <a:ln>
            <a:noFill/>
          </a:ln>
        </p:spPr>
      </p:pic>
      <p:sp>
        <p:nvSpPr>
          <p:cNvPr id="677" name="Google Shape;677;p20"/>
          <p:cNvSpPr/>
          <p:nvPr/>
        </p:nvSpPr>
        <p:spPr>
          <a:xfrm>
            <a:off x="3365913" y="1886008"/>
            <a:ext cx="2491200" cy="2491200"/>
          </a:xfrm>
          <a:prstGeom prst="arc">
            <a:avLst>
              <a:gd name="adj1" fmla="val 19409906"/>
              <a:gd name="adj2" fmla="val 18595275"/>
            </a:avLst>
          </a:prstGeom>
          <a:noFill/>
          <a:ln w="12700" cap="rnd" cmpd="sng">
            <a:solidFill>
              <a:srgbClr val="D8D8D8"/>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26" name="Picture 2" descr="undefined">
            <a:extLst>
              <a:ext uri="{FF2B5EF4-FFF2-40B4-BE49-F238E27FC236}">
                <a16:creationId xmlns:a16="http://schemas.microsoft.com/office/drawing/2014/main" id="{A09A340B-AE38-E011-8A2A-97CD9F4ABB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2813" y="2249475"/>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519;p14">
            <a:extLst>
              <a:ext uri="{FF2B5EF4-FFF2-40B4-BE49-F238E27FC236}">
                <a16:creationId xmlns:a16="http://schemas.microsoft.com/office/drawing/2014/main" id="{14FE5B1C-A1E3-8271-D2BA-9C4E2410DEEF}"/>
              </a:ext>
            </a:extLst>
          </p:cNvPr>
          <p:cNvPicPr preferRelativeResize="0"/>
          <p:nvPr/>
        </p:nvPicPr>
        <p:blipFill rotWithShape="1">
          <a:blip r:embed="rId10">
            <a:alphaModFix/>
          </a:blip>
          <a:srcRect/>
          <a:stretch/>
        </p:blipFill>
        <p:spPr>
          <a:xfrm>
            <a:off x="6404694" y="2288053"/>
            <a:ext cx="1999912" cy="1687045"/>
          </a:xfrm>
          <a:prstGeom prst="rect">
            <a:avLst/>
          </a:prstGeom>
          <a:noFill/>
          <a:ln>
            <a:noFill/>
          </a:ln>
        </p:spPr>
      </p:pic>
      <p:pic>
        <p:nvPicPr>
          <p:cNvPr id="5" name="Google Shape;860;p24">
            <a:extLst>
              <a:ext uri="{FF2B5EF4-FFF2-40B4-BE49-F238E27FC236}">
                <a16:creationId xmlns:a16="http://schemas.microsoft.com/office/drawing/2014/main" id="{00DC98CE-54F3-8AB1-DFC4-42BD462BF9C8}"/>
              </a:ext>
            </a:extLst>
          </p:cNvPr>
          <p:cNvPicPr preferRelativeResize="0"/>
          <p:nvPr/>
        </p:nvPicPr>
        <p:blipFill rotWithShape="1">
          <a:blip r:embed="rId11">
            <a:alphaModFix/>
          </a:blip>
          <a:srcRect/>
          <a:stretch/>
        </p:blipFill>
        <p:spPr>
          <a:xfrm flipH="1">
            <a:off x="4862190" y="3560856"/>
            <a:ext cx="2912862" cy="3705607"/>
          </a:xfrm>
          <a:prstGeom prst="rect">
            <a:avLst/>
          </a:prstGeom>
          <a:noFill/>
          <a:ln>
            <a:noFill/>
          </a:ln>
        </p:spPr>
      </p:pic>
      <p:pic>
        <p:nvPicPr>
          <p:cNvPr id="6" name="Google Shape;381;p11">
            <a:extLst>
              <a:ext uri="{FF2B5EF4-FFF2-40B4-BE49-F238E27FC236}">
                <a16:creationId xmlns:a16="http://schemas.microsoft.com/office/drawing/2014/main" id="{83FDC81E-A7B4-8086-F5AB-F7623D86127D}"/>
              </a:ext>
            </a:extLst>
          </p:cNvPr>
          <p:cNvPicPr preferRelativeResize="0"/>
          <p:nvPr/>
        </p:nvPicPr>
        <p:blipFill rotWithShape="1">
          <a:blip r:embed="rId12">
            <a:alphaModFix/>
          </a:blip>
          <a:srcRect/>
          <a:stretch/>
        </p:blipFill>
        <p:spPr>
          <a:xfrm flipH="1">
            <a:off x="1567724" y="4159250"/>
            <a:ext cx="2559776" cy="2729744"/>
          </a:xfrm>
          <a:prstGeom prst="rect">
            <a:avLst/>
          </a:prstGeom>
          <a:noFill/>
          <a:ln>
            <a:noFill/>
          </a:ln>
        </p:spPr>
      </p:pic>
      <p:pic>
        <p:nvPicPr>
          <p:cNvPr id="10" name="Google Shape;674;p20">
            <a:extLst>
              <a:ext uri="{FF2B5EF4-FFF2-40B4-BE49-F238E27FC236}">
                <a16:creationId xmlns:a16="http://schemas.microsoft.com/office/drawing/2014/main" id="{17614EF1-495B-BCD0-CAB4-94DB3959D28A}"/>
              </a:ext>
            </a:extLst>
          </p:cNvPr>
          <p:cNvPicPr preferRelativeResize="0"/>
          <p:nvPr/>
        </p:nvPicPr>
        <p:blipFill rotWithShape="1">
          <a:blip r:embed="rId7">
            <a:alphaModFix/>
          </a:blip>
          <a:srcRect/>
          <a:stretch/>
        </p:blipFill>
        <p:spPr>
          <a:xfrm>
            <a:off x="4640708" y="1223187"/>
            <a:ext cx="2028825" cy="2028825"/>
          </a:xfrm>
          <a:prstGeom prst="rect">
            <a:avLst/>
          </a:prstGeom>
          <a:noFill/>
          <a:ln>
            <a:noFill/>
          </a:ln>
        </p:spPr>
      </p:pic>
      <p:pic>
        <p:nvPicPr>
          <p:cNvPr id="27" name="Google Shape;48;p2">
            <a:extLst>
              <a:ext uri="{FF2B5EF4-FFF2-40B4-BE49-F238E27FC236}">
                <a16:creationId xmlns:a16="http://schemas.microsoft.com/office/drawing/2014/main" id="{CBD0639D-8B21-8F3A-766C-75A50052CA8F}"/>
              </a:ext>
            </a:extLst>
          </p:cNvPr>
          <p:cNvPicPr preferRelativeResize="0"/>
          <p:nvPr/>
        </p:nvPicPr>
        <p:blipFill rotWithShape="1">
          <a:blip r:embed="rId13">
            <a:alphaModFix/>
          </a:blip>
          <a:srcRect/>
          <a:stretch/>
        </p:blipFill>
        <p:spPr>
          <a:xfrm>
            <a:off x="9364183" y="3050569"/>
            <a:ext cx="3248395" cy="3477395"/>
          </a:xfrm>
          <a:prstGeom prst="rect">
            <a:avLst/>
          </a:prstGeom>
          <a:noFill/>
          <a:ln>
            <a:noFill/>
          </a:ln>
        </p:spPr>
      </p:pic>
      <p:pic>
        <p:nvPicPr>
          <p:cNvPr id="25" name="Google Shape;735;p21">
            <a:extLst>
              <a:ext uri="{FF2B5EF4-FFF2-40B4-BE49-F238E27FC236}">
                <a16:creationId xmlns:a16="http://schemas.microsoft.com/office/drawing/2014/main" id="{2475C244-1355-AF1C-AF2A-2CAF89EE1116}"/>
              </a:ext>
            </a:extLst>
          </p:cNvPr>
          <p:cNvPicPr preferRelativeResize="0"/>
          <p:nvPr/>
        </p:nvPicPr>
        <p:blipFill rotWithShape="1">
          <a:blip r:embed="rId14">
            <a:alphaModFix/>
          </a:blip>
          <a:srcRect/>
          <a:stretch/>
        </p:blipFill>
        <p:spPr>
          <a:xfrm>
            <a:off x="9821534" y="4348588"/>
            <a:ext cx="2096895" cy="20968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par>
                          <p:cTn id="15" fill="hold">
                            <p:stCondLst>
                              <p:cond delay="3000"/>
                            </p:stCondLst>
                            <p:childTnLst>
                              <p:par>
                                <p:cTn id="16" presetID="6" presetClass="entr" presetSubtype="16" fill="hold" nodeType="after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circle(in)">
                                      <p:cBhvr>
                                        <p:cTn id="18" dur="2000"/>
                                        <p:tgtEl>
                                          <p:spTgt spid="1028"/>
                                        </p:tgtEl>
                                      </p:cBhvr>
                                    </p:animEffect>
                                  </p:childTnLst>
                                </p:cTn>
                              </p:par>
                            </p:childTnLst>
                          </p:cTn>
                        </p:par>
                        <p:par>
                          <p:cTn id="19" fill="hold">
                            <p:stCondLst>
                              <p:cond delay="5000"/>
                            </p:stCondLst>
                            <p:childTnLst>
                              <p:par>
                                <p:cTn id="20" presetID="26" presetClass="entr" presetSubtype="0" fill="hold" nodeType="afterEffect">
                                  <p:stCondLst>
                                    <p:cond delay="0"/>
                                  </p:stCondLst>
                                  <p:childTnLst>
                                    <p:set>
                                      <p:cBhvr>
                                        <p:cTn id="21" dur="1" fill="hold">
                                          <p:stCondLst>
                                            <p:cond delay="0"/>
                                          </p:stCondLst>
                                        </p:cTn>
                                        <p:tgtEl>
                                          <p:spTgt spid="675"/>
                                        </p:tgtEl>
                                        <p:attrNameLst>
                                          <p:attrName>style.visibility</p:attrName>
                                        </p:attrNameLst>
                                      </p:cBhvr>
                                      <p:to>
                                        <p:strVal val="visible"/>
                                      </p:to>
                                    </p:set>
                                    <p:animEffect transition="in" filter="wipe(down)">
                                      <p:cBhvr>
                                        <p:cTn id="22" dur="580">
                                          <p:stCondLst>
                                            <p:cond delay="0"/>
                                          </p:stCondLst>
                                        </p:cTn>
                                        <p:tgtEl>
                                          <p:spTgt spid="675"/>
                                        </p:tgtEl>
                                      </p:cBhvr>
                                    </p:animEffect>
                                    <p:anim calcmode="lin" valueType="num">
                                      <p:cBhvr>
                                        <p:cTn id="23" dur="1822" tmFilter="0,0; 0.14,0.36; 0.43,0.73; 0.71,0.91; 1.0,1.0">
                                          <p:stCondLst>
                                            <p:cond delay="0"/>
                                          </p:stCondLst>
                                        </p:cTn>
                                        <p:tgtEl>
                                          <p:spTgt spid="675"/>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675"/>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675"/>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675"/>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675"/>
                                        </p:tgtEl>
                                        <p:attrNameLst>
                                          <p:attrName>ppt_y</p:attrName>
                                        </p:attrNameLst>
                                      </p:cBhvr>
                                      <p:tavLst>
                                        <p:tav tm="0" fmla="#ppt_y-sin(pi*$)/81">
                                          <p:val>
                                            <p:fltVal val="0"/>
                                          </p:val>
                                        </p:tav>
                                        <p:tav tm="100000">
                                          <p:val>
                                            <p:fltVal val="1"/>
                                          </p:val>
                                        </p:tav>
                                      </p:tavLst>
                                    </p:anim>
                                    <p:animScale>
                                      <p:cBhvr>
                                        <p:cTn id="28" dur="26">
                                          <p:stCondLst>
                                            <p:cond delay="650"/>
                                          </p:stCondLst>
                                        </p:cTn>
                                        <p:tgtEl>
                                          <p:spTgt spid="675"/>
                                        </p:tgtEl>
                                      </p:cBhvr>
                                      <p:to x="100000" y="60000"/>
                                    </p:animScale>
                                    <p:animScale>
                                      <p:cBhvr>
                                        <p:cTn id="29" dur="166" decel="50000">
                                          <p:stCondLst>
                                            <p:cond delay="676"/>
                                          </p:stCondLst>
                                        </p:cTn>
                                        <p:tgtEl>
                                          <p:spTgt spid="675"/>
                                        </p:tgtEl>
                                      </p:cBhvr>
                                      <p:to x="100000" y="100000"/>
                                    </p:animScale>
                                    <p:animScale>
                                      <p:cBhvr>
                                        <p:cTn id="30" dur="26">
                                          <p:stCondLst>
                                            <p:cond delay="1312"/>
                                          </p:stCondLst>
                                        </p:cTn>
                                        <p:tgtEl>
                                          <p:spTgt spid="675"/>
                                        </p:tgtEl>
                                      </p:cBhvr>
                                      <p:to x="100000" y="80000"/>
                                    </p:animScale>
                                    <p:animScale>
                                      <p:cBhvr>
                                        <p:cTn id="31" dur="166" decel="50000">
                                          <p:stCondLst>
                                            <p:cond delay="1338"/>
                                          </p:stCondLst>
                                        </p:cTn>
                                        <p:tgtEl>
                                          <p:spTgt spid="675"/>
                                        </p:tgtEl>
                                      </p:cBhvr>
                                      <p:to x="100000" y="100000"/>
                                    </p:animScale>
                                    <p:animScale>
                                      <p:cBhvr>
                                        <p:cTn id="32" dur="26">
                                          <p:stCondLst>
                                            <p:cond delay="1642"/>
                                          </p:stCondLst>
                                        </p:cTn>
                                        <p:tgtEl>
                                          <p:spTgt spid="675"/>
                                        </p:tgtEl>
                                      </p:cBhvr>
                                      <p:to x="100000" y="90000"/>
                                    </p:animScale>
                                    <p:animScale>
                                      <p:cBhvr>
                                        <p:cTn id="33" dur="166" decel="50000">
                                          <p:stCondLst>
                                            <p:cond delay="1668"/>
                                          </p:stCondLst>
                                        </p:cTn>
                                        <p:tgtEl>
                                          <p:spTgt spid="675"/>
                                        </p:tgtEl>
                                      </p:cBhvr>
                                      <p:to x="100000" y="100000"/>
                                    </p:animScale>
                                    <p:animScale>
                                      <p:cBhvr>
                                        <p:cTn id="34" dur="26">
                                          <p:stCondLst>
                                            <p:cond delay="1808"/>
                                          </p:stCondLst>
                                        </p:cTn>
                                        <p:tgtEl>
                                          <p:spTgt spid="675"/>
                                        </p:tgtEl>
                                      </p:cBhvr>
                                      <p:to x="100000" y="95000"/>
                                    </p:animScale>
                                    <p:animScale>
                                      <p:cBhvr>
                                        <p:cTn id="35" dur="166" decel="50000">
                                          <p:stCondLst>
                                            <p:cond delay="1834"/>
                                          </p:stCondLst>
                                        </p:cTn>
                                        <p:tgtEl>
                                          <p:spTgt spid="675"/>
                                        </p:tgtEl>
                                      </p:cBhvr>
                                      <p:to x="100000" y="100000"/>
                                    </p:animScale>
                                  </p:childTnLst>
                                </p:cTn>
                              </p:par>
                            </p:childTnLst>
                          </p:cTn>
                        </p:par>
                        <p:par>
                          <p:cTn id="36" fill="hold">
                            <p:stCondLst>
                              <p:cond delay="7000"/>
                            </p:stCondLst>
                            <p:childTnLst>
                              <p:par>
                                <p:cTn id="37" presetID="26"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childTnLst>
                          </p:cTn>
                        </p:par>
                        <p:par>
                          <p:cTn id="53" fill="hold">
                            <p:stCondLst>
                              <p:cond delay="9000"/>
                            </p:stCondLst>
                            <p:childTnLst>
                              <p:par>
                                <p:cTn id="54" presetID="21" presetClass="entr" presetSubtype="1"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heel(1)">
                                      <p:cBhvr>
                                        <p:cTn id="56" dur="2000"/>
                                        <p:tgtEl>
                                          <p:spTgt spid="5"/>
                                        </p:tgtEl>
                                      </p:cBhvr>
                                    </p:animEffect>
                                  </p:childTnLst>
                                </p:cTn>
                              </p:par>
                            </p:childTnLst>
                          </p:cTn>
                        </p:par>
                        <p:par>
                          <p:cTn id="57" fill="hold">
                            <p:stCondLst>
                              <p:cond delay="11000"/>
                            </p:stCondLst>
                            <p:childTnLst>
                              <p:par>
                                <p:cTn id="58" presetID="20" presetClass="entr" presetSubtype="0"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edge">
                                      <p:cBhvr>
                                        <p:cTn id="60" dur="20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circle(in)">
                                      <p:cBhvr>
                                        <p:cTn id="65" dur="2000"/>
                                        <p:tgtEl>
                                          <p:spTgt spid="27"/>
                                        </p:tgtEl>
                                      </p:cBhvr>
                                    </p:animEffect>
                                  </p:childTnLst>
                                </p:cTn>
                              </p:par>
                            </p:childTnLst>
                          </p:cTn>
                        </p:par>
                        <p:par>
                          <p:cTn id="66" fill="hold">
                            <p:stCondLst>
                              <p:cond delay="2000"/>
                            </p:stCondLst>
                            <p:childTnLst>
                              <p:par>
                                <p:cTn id="67" presetID="42" presetClass="entr" presetSubtype="0"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1000"/>
                                        <p:tgtEl>
                                          <p:spTgt spid="25"/>
                                        </p:tgtEl>
                                      </p:cBhvr>
                                    </p:animEffect>
                                    <p:anim calcmode="lin" valueType="num">
                                      <p:cBhvr>
                                        <p:cTn id="70" dur="1000" fill="hold"/>
                                        <p:tgtEl>
                                          <p:spTgt spid="25"/>
                                        </p:tgtEl>
                                        <p:attrNameLst>
                                          <p:attrName>ppt_x</p:attrName>
                                        </p:attrNameLst>
                                      </p:cBhvr>
                                      <p:tavLst>
                                        <p:tav tm="0">
                                          <p:val>
                                            <p:strVal val="#ppt_x"/>
                                          </p:val>
                                        </p:tav>
                                        <p:tav tm="100000">
                                          <p:val>
                                            <p:strVal val="#ppt_x"/>
                                          </p:val>
                                        </p:tav>
                                      </p:tavLst>
                                    </p:anim>
                                    <p:anim calcmode="lin" valueType="num">
                                      <p:cBhvr>
                                        <p:cTn id="7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25"/>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866" name="Google Shape;866;p25"/>
          <p:cNvPicPr preferRelativeResize="0"/>
          <p:nvPr/>
        </p:nvPicPr>
        <p:blipFill rotWithShape="1">
          <a:blip r:embed="rId4">
            <a:alphaModFix/>
          </a:blip>
          <a:srcRect/>
          <a:stretch/>
        </p:blipFill>
        <p:spPr>
          <a:xfrm>
            <a:off x="1178560" y="2140928"/>
            <a:ext cx="1021080" cy="1021080"/>
          </a:xfrm>
          <a:prstGeom prst="rect">
            <a:avLst/>
          </a:prstGeom>
          <a:noFill/>
          <a:ln>
            <a:noFill/>
          </a:ln>
        </p:spPr>
      </p:pic>
      <p:pic>
        <p:nvPicPr>
          <p:cNvPr id="867" name="Google Shape;867;p25"/>
          <p:cNvPicPr preferRelativeResize="0"/>
          <p:nvPr/>
        </p:nvPicPr>
        <p:blipFill rotWithShape="1">
          <a:blip r:embed="rId5">
            <a:alphaModFix/>
          </a:blip>
          <a:srcRect l="15010" r="15008"/>
          <a:stretch/>
        </p:blipFill>
        <p:spPr>
          <a:xfrm rot="-5400000">
            <a:off x="4838852" y="-306008"/>
            <a:ext cx="5432539" cy="7762932"/>
          </a:xfrm>
          <a:prstGeom prst="rect">
            <a:avLst/>
          </a:prstGeom>
          <a:noFill/>
          <a:ln>
            <a:noFill/>
          </a:ln>
        </p:spPr>
      </p:pic>
      <p:sp>
        <p:nvSpPr>
          <p:cNvPr id="868" name="Google Shape;868;p25"/>
          <p:cNvSpPr txBox="1"/>
          <p:nvPr/>
        </p:nvSpPr>
        <p:spPr>
          <a:xfrm>
            <a:off x="5354385" y="3021460"/>
            <a:ext cx="4760303"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zh-CN" sz="6600" b="0" i="0" u="sng" strike="noStrike" cap="none">
                <a:solidFill>
                  <a:schemeClr val="lt1"/>
                </a:solidFill>
                <a:latin typeface="Arial"/>
                <a:ea typeface="Arial"/>
                <a:cs typeface="Arial"/>
                <a:sym typeface="Arial"/>
              </a:rPr>
              <a:t>Thank you</a:t>
            </a:r>
            <a:endParaRPr sz="6600" b="0" i="0" u="sng" strike="noStrike" cap="none">
              <a:solidFill>
                <a:schemeClr val="lt1"/>
              </a:solidFill>
              <a:latin typeface="Arial"/>
              <a:ea typeface="Arial"/>
              <a:cs typeface="Arial"/>
              <a:sym typeface="Arial"/>
            </a:endParaRPr>
          </a:p>
        </p:txBody>
      </p:sp>
      <p:pic>
        <p:nvPicPr>
          <p:cNvPr id="870" name="Google Shape;870;p25"/>
          <p:cNvPicPr preferRelativeResize="0"/>
          <p:nvPr/>
        </p:nvPicPr>
        <p:blipFill rotWithShape="1">
          <a:blip r:embed="rId6">
            <a:alphaModFix/>
          </a:blip>
          <a:srcRect/>
          <a:stretch/>
        </p:blipFill>
        <p:spPr>
          <a:xfrm>
            <a:off x="165783" y="1313388"/>
            <a:ext cx="4978340" cy="49783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7"/>
                                        </p:tgtEl>
                                        <p:attrNameLst>
                                          <p:attrName>style.visibility</p:attrName>
                                        </p:attrNameLst>
                                      </p:cBhvr>
                                      <p:to>
                                        <p:strVal val="visible"/>
                                      </p:to>
                                    </p:set>
                                    <p:animEffect transition="in" filter="fade">
                                      <p:cBhvr>
                                        <p:cTn id="7" dur="500"/>
                                        <p:tgtEl>
                                          <p:spTgt spid="8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8"/>
                                        </p:tgtEl>
                                        <p:attrNameLst>
                                          <p:attrName>style.visibility</p:attrName>
                                        </p:attrNameLst>
                                      </p:cBhvr>
                                      <p:to>
                                        <p:strVal val="visible"/>
                                      </p:to>
                                    </p:set>
                                    <p:animEffect transition="in" filter="fade">
                                      <p:cBhvr>
                                        <p:cTn id="12" dur="500"/>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4" name="Google Shape;34;p2"/>
          <p:cNvPicPr preferRelativeResize="0"/>
          <p:nvPr/>
        </p:nvPicPr>
        <p:blipFill rotWithShape="1">
          <a:blip r:embed="rId3">
            <a:alphaModFix/>
          </a:blip>
          <a:srcRect r="35186"/>
          <a:stretch/>
        </p:blipFill>
        <p:spPr>
          <a:xfrm>
            <a:off x="0" y="0"/>
            <a:ext cx="12192000" cy="6858000"/>
          </a:xfrm>
          <a:prstGeom prst="rect">
            <a:avLst/>
          </a:prstGeom>
          <a:noFill/>
          <a:ln>
            <a:noFill/>
          </a:ln>
        </p:spPr>
      </p:pic>
      <p:pic>
        <p:nvPicPr>
          <p:cNvPr id="35" name="Google Shape;35;p2"/>
          <p:cNvPicPr preferRelativeResize="0"/>
          <p:nvPr/>
        </p:nvPicPr>
        <p:blipFill rotWithShape="1">
          <a:blip r:embed="rId4">
            <a:alphaModFix/>
          </a:blip>
          <a:srcRect/>
          <a:stretch/>
        </p:blipFill>
        <p:spPr>
          <a:xfrm>
            <a:off x="1044457" y="1758105"/>
            <a:ext cx="1249686" cy="1249686"/>
          </a:xfrm>
          <a:prstGeom prst="rect">
            <a:avLst/>
          </a:prstGeom>
          <a:noFill/>
          <a:ln>
            <a:noFill/>
          </a:ln>
        </p:spPr>
      </p:pic>
      <p:sp>
        <p:nvSpPr>
          <p:cNvPr id="36" name="Google Shape;36;p2"/>
          <p:cNvSpPr txBox="1"/>
          <p:nvPr/>
        </p:nvSpPr>
        <p:spPr>
          <a:xfrm>
            <a:off x="1307665" y="2135164"/>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a:solidFill>
                  <a:schemeClr val="lt1"/>
                </a:solidFill>
                <a:latin typeface="Arial"/>
                <a:ea typeface="Arial"/>
                <a:cs typeface="Arial"/>
                <a:sym typeface="Arial"/>
              </a:rPr>
              <a:t>01</a:t>
            </a:r>
            <a:endParaRPr sz="3200" b="0" i="0" u="sng" strike="noStrike" cap="none">
              <a:solidFill>
                <a:schemeClr val="lt1"/>
              </a:solidFill>
              <a:latin typeface="Arial"/>
              <a:ea typeface="Arial"/>
              <a:cs typeface="Arial"/>
              <a:sym typeface="Arial"/>
            </a:endParaRPr>
          </a:p>
        </p:txBody>
      </p:sp>
      <p:sp>
        <p:nvSpPr>
          <p:cNvPr id="37" name="Google Shape;37;p2"/>
          <p:cNvSpPr txBox="1"/>
          <p:nvPr/>
        </p:nvSpPr>
        <p:spPr>
          <a:xfrm>
            <a:off x="2294530" y="2196664"/>
            <a:ext cx="2001900"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The history of Chrismas Day</a:t>
            </a:r>
            <a:endParaRPr sz="2000" b="0" i="0" u="none" strike="noStrike" cap="none" dirty="0">
              <a:solidFill>
                <a:schemeClr val="lt1"/>
              </a:solidFill>
              <a:latin typeface="Pacifico"/>
              <a:ea typeface="Pacifico"/>
              <a:cs typeface="Pacifico"/>
              <a:sym typeface="Pacifico"/>
            </a:endParaRPr>
          </a:p>
        </p:txBody>
      </p:sp>
      <p:pic>
        <p:nvPicPr>
          <p:cNvPr id="38" name="Google Shape;38;p2"/>
          <p:cNvPicPr preferRelativeResize="0"/>
          <p:nvPr/>
        </p:nvPicPr>
        <p:blipFill rotWithShape="1">
          <a:blip r:embed="rId4">
            <a:alphaModFix/>
          </a:blip>
          <a:srcRect/>
          <a:stretch/>
        </p:blipFill>
        <p:spPr>
          <a:xfrm>
            <a:off x="4266538" y="2802738"/>
            <a:ext cx="1249686" cy="1249686"/>
          </a:xfrm>
          <a:prstGeom prst="rect">
            <a:avLst/>
          </a:prstGeom>
          <a:noFill/>
          <a:ln>
            <a:noFill/>
          </a:ln>
        </p:spPr>
      </p:pic>
      <p:sp>
        <p:nvSpPr>
          <p:cNvPr id="39" name="Google Shape;39;p2"/>
          <p:cNvSpPr txBox="1"/>
          <p:nvPr/>
        </p:nvSpPr>
        <p:spPr>
          <a:xfrm>
            <a:off x="4529746" y="3179797"/>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dirty="0">
                <a:solidFill>
                  <a:schemeClr val="lt1"/>
                </a:solidFill>
                <a:latin typeface="Arial"/>
                <a:ea typeface="Arial"/>
                <a:cs typeface="Arial"/>
                <a:sym typeface="Arial"/>
              </a:rPr>
              <a:t>02</a:t>
            </a:r>
            <a:endParaRPr sz="3200" b="0" i="0" u="sng" strike="noStrike" cap="none" dirty="0">
              <a:solidFill>
                <a:schemeClr val="lt1"/>
              </a:solidFill>
              <a:latin typeface="Arial"/>
              <a:ea typeface="Arial"/>
              <a:cs typeface="Arial"/>
              <a:sym typeface="Arial"/>
            </a:endParaRPr>
          </a:p>
        </p:txBody>
      </p:sp>
      <p:sp>
        <p:nvSpPr>
          <p:cNvPr id="40" name="Google Shape;40;p2"/>
          <p:cNvSpPr txBox="1"/>
          <p:nvPr/>
        </p:nvSpPr>
        <p:spPr>
          <a:xfrm>
            <a:off x="5516212" y="3308570"/>
            <a:ext cx="1720200" cy="6342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Ceremonies &amp; Activities</a:t>
            </a:r>
            <a:endParaRPr sz="2400" b="0" i="0" u="none" strike="noStrike" cap="none" dirty="0">
              <a:solidFill>
                <a:schemeClr val="lt1"/>
              </a:solidFill>
              <a:latin typeface="Pacifico"/>
              <a:ea typeface="Pacifico"/>
              <a:cs typeface="Pacifico"/>
              <a:sym typeface="Pacifico"/>
            </a:endParaRPr>
          </a:p>
        </p:txBody>
      </p:sp>
      <p:pic>
        <p:nvPicPr>
          <p:cNvPr id="41" name="Google Shape;41;p2"/>
          <p:cNvPicPr preferRelativeResize="0"/>
          <p:nvPr/>
        </p:nvPicPr>
        <p:blipFill rotWithShape="1">
          <a:blip r:embed="rId4">
            <a:alphaModFix/>
          </a:blip>
          <a:srcRect/>
          <a:stretch/>
        </p:blipFill>
        <p:spPr>
          <a:xfrm>
            <a:off x="1044281" y="3316884"/>
            <a:ext cx="1249686" cy="1249686"/>
          </a:xfrm>
          <a:prstGeom prst="rect">
            <a:avLst/>
          </a:prstGeom>
          <a:noFill/>
          <a:ln>
            <a:noFill/>
          </a:ln>
        </p:spPr>
      </p:pic>
      <p:sp>
        <p:nvSpPr>
          <p:cNvPr id="42" name="Google Shape;42;p2"/>
          <p:cNvSpPr txBox="1"/>
          <p:nvPr/>
        </p:nvSpPr>
        <p:spPr>
          <a:xfrm>
            <a:off x="1307489" y="3693943"/>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dirty="0">
                <a:solidFill>
                  <a:schemeClr val="lt1"/>
                </a:solidFill>
                <a:latin typeface="Arial"/>
                <a:ea typeface="Arial"/>
                <a:cs typeface="Arial"/>
                <a:sym typeface="Arial"/>
              </a:rPr>
              <a:t>03</a:t>
            </a:r>
            <a:endParaRPr sz="3200" b="0" i="0" u="sng" strike="noStrike" cap="none" dirty="0">
              <a:solidFill>
                <a:schemeClr val="lt1"/>
              </a:solidFill>
              <a:latin typeface="Arial"/>
              <a:ea typeface="Arial"/>
              <a:cs typeface="Arial"/>
              <a:sym typeface="Arial"/>
            </a:endParaRPr>
          </a:p>
        </p:txBody>
      </p:sp>
      <p:sp>
        <p:nvSpPr>
          <p:cNvPr id="43" name="Google Shape;43;p2"/>
          <p:cNvSpPr txBox="1"/>
          <p:nvPr/>
        </p:nvSpPr>
        <p:spPr>
          <a:xfrm>
            <a:off x="2294348" y="3716707"/>
            <a:ext cx="1147352"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Special</a:t>
            </a:r>
            <a:r>
              <a:rPr lang="en-US" altLang="zh-CN" sz="2400" b="0" i="0" u="none" strike="noStrike" cap="none" dirty="0">
                <a:solidFill>
                  <a:schemeClr val="lt1"/>
                </a:solidFill>
                <a:latin typeface="Pacifico"/>
                <a:ea typeface="Pacifico"/>
                <a:cs typeface="Pacifico"/>
                <a:sym typeface="Pacifico"/>
              </a:rPr>
              <a:t>                                </a:t>
            </a:r>
            <a:r>
              <a:rPr lang="zh-CN" sz="2400" b="0" i="0" u="none" strike="noStrike" cap="none" dirty="0">
                <a:solidFill>
                  <a:schemeClr val="lt1"/>
                </a:solidFill>
                <a:latin typeface="Pacifico"/>
                <a:ea typeface="Pacifico"/>
                <a:cs typeface="Pacifico"/>
                <a:sym typeface="Pacifico"/>
              </a:rPr>
              <a:t>Foods</a:t>
            </a:r>
            <a:endParaRPr sz="4000" b="0" i="0" u="none" strike="noStrike" cap="none" dirty="0">
              <a:solidFill>
                <a:schemeClr val="lt1"/>
              </a:solidFill>
              <a:latin typeface="Great Vibes"/>
              <a:ea typeface="Great Vibes"/>
              <a:cs typeface="Great Vibes"/>
              <a:sym typeface="Great Vibes"/>
            </a:endParaRPr>
          </a:p>
        </p:txBody>
      </p:sp>
      <p:pic>
        <p:nvPicPr>
          <p:cNvPr id="44" name="Google Shape;44;p2"/>
          <p:cNvPicPr preferRelativeResize="0"/>
          <p:nvPr/>
        </p:nvPicPr>
        <p:blipFill rotWithShape="1">
          <a:blip r:embed="rId4">
            <a:alphaModFix/>
          </a:blip>
          <a:srcRect/>
          <a:stretch/>
        </p:blipFill>
        <p:spPr>
          <a:xfrm>
            <a:off x="4296430" y="4252594"/>
            <a:ext cx="1249686" cy="1249686"/>
          </a:xfrm>
          <a:prstGeom prst="rect">
            <a:avLst/>
          </a:prstGeom>
          <a:noFill/>
          <a:ln>
            <a:noFill/>
          </a:ln>
        </p:spPr>
      </p:pic>
      <p:sp>
        <p:nvSpPr>
          <p:cNvPr id="45" name="Google Shape;45;p2"/>
          <p:cNvSpPr txBox="1"/>
          <p:nvPr/>
        </p:nvSpPr>
        <p:spPr>
          <a:xfrm>
            <a:off x="4559638" y="4629653"/>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dirty="0">
                <a:solidFill>
                  <a:schemeClr val="lt1"/>
                </a:solidFill>
                <a:latin typeface="Arial"/>
                <a:ea typeface="Arial"/>
                <a:cs typeface="Arial"/>
                <a:sym typeface="Arial"/>
              </a:rPr>
              <a:t>04</a:t>
            </a:r>
            <a:endParaRPr sz="3200" b="0" i="0" u="sng" strike="noStrike" cap="none" dirty="0">
              <a:solidFill>
                <a:schemeClr val="lt1"/>
              </a:solidFill>
              <a:latin typeface="Arial"/>
              <a:ea typeface="Arial"/>
              <a:cs typeface="Arial"/>
              <a:sym typeface="Arial"/>
            </a:endParaRPr>
          </a:p>
        </p:txBody>
      </p:sp>
      <p:sp>
        <p:nvSpPr>
          <p:cNvPr id="46" name="Google Shape;46;p2"/>
          <p:cNvSpPr txBox="1"/>
          <p:nvPr/>
        </p:nvSpPr>
        <p:spPr>
          <a:xfrm>
            <a:off x="5545229" y="4652441"/>
            <a:ext cx="1850400"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Chrismas Themes</a:t>
            </a:r>
            <a:endParaRPr sz="2400" b="0" i="0" u="none" strike="noStrike" cap="none" dirty="0">
              <a:solidFill>
                <a:schemeClr val="lt1"/>
              </a:solidFill>
              <a:latin typeface="Pacifico"/>
              <a:ea typeface="Pacifico"/>
              <a:cs typeface="Pacifico"/>
              <a:sym typeface="Pacifico"/>
            </a:endParaRPr>
          </a:p>
        </p:txBody>
      </p:sp>
      <p:pic>
        <p:nvPicPr>
          <p:cNvPr id="47" name="Google Shape;47;p2"/>
          <p:cNvPicPr preferRelativeResize="0"/>
          <p:nvPr/>
        </p:nvPicPr>
        <p:blipFill rotWithShape="1">
          <a:blip r:embed="rId5">
            <a:alphaModFix/>
          </a:blip>
          <a:srcRect/>
          <a:stretch/>
        </p:blipFill>
        <p:spPr>
          <a:xfrm>
            <a:off x="7020857" y="2770484"/>
            <a:ext cx="1021080" cy="1021080"/>
          </a:xfrm>
          <a:prstGeom prst="rect">
            <a:avLst/>
          </a:prstGeom>
          <a:noFill/>
          <a:ln>
            <a:noFill/>
          </a:ln>
        </p:spPr>
      </p:pic>
      <p:pic>
        <p:nvPicPr>
          <p:cNvPr id="48" name="Google Shape;48;p2"/>
          <p:cNvPicPr preferRelativeResize="0"/>
          <p:nvPr/>
        </p:nvPicPr>
        <p:blipFill rotWithShape="1">
          <a:blip r:embed="rId6">
            <a:alphaModFix/>
          </a:blip>
          <a:srcRect/>
          <a:stretch/>
        </p:blipFill>
        <p:spPr>
          <a:xfrm>
            <a:off x="7845433" y="1744226"/>
            <a:ext cx="4141325" cy="4141325"/>
          </a:xfrm>
          <a:prstGeom prst="rect">
            <a:avLst/>
          </a:prstGeom>
          <a:noFill/>
          <a:ln>
            <a:noFill/>
          </a:ln>
        </p:spPr>
      </p:pic>
      <p:pic>
        <p:nvPicPr>
          <p:cNvPr id="52" name="Google Shape;52;p2"/>
          <p:cNvPicPr preferRelativeResize="0"/>
          <p:nvPr/>
        </p:nvPicPr>
        <p:blipFill rotWithShape="1">
          <a:blip r:embed="rId7">
            <a:alphaModFix/>
          </a:blip>
          <a:srcRect l="33625" t="639" r="7296"/>
          <a:stretch/>
        </p:blipFill>
        <p:spPr>
          <a:xfrm>
            <a:off x="8006718" y="2588256"/>
            <a:ext cx="4499318" cy="3783519"/>
          </a:xfrm>
          <a:prstGeom prst="rect">
            <a:avLst/>
          </a:prstGeom>
          <a:noFill/>
          <a:ln>
            <a:noFill/>
          </a:ln>
        </p:spPr>
      </p:pic>
      <p:pic>
        <p:nvPicPr>
          <p:cNvPr id="49" name="Google Shape;49;p2"/>
          <p:cNvPicPr preferRelativeResize="0"/>
          <p:nvPr/>
        </p:nvPicPr>
        <p:blipFill rotWithShape="1">
          <a:blip r:embed="rId5">
            <a:alphaModFix/>
          </a:blip>
          <a:srcRect/>
          <a:stretch/>
        </p:blipFill>
        <p:spPr>
          <a:xfrm>
            <a:off x="10519124" y="1486448"/>
            <a:ext cx="1021080" cy="1021080"/>
          </a:xfrm>
          <a:prstGeom prst="rect">
            <a:avLst/>
          </a:prstGeom>
          <a:noFill/>
          <a:ln>
            <a:noFill/>
          </a:ln>
        </p:spPr>
      </p:pic>
      <p:pic>
        <p:nvPicPr>
          <p:cNvPr id="50" name="Google Shape;50;p2"/>
          <p:cNvPicPr preferRelativeResize="0"/>
          <p:nvPr/>
        </p:nvPicPr>
        <p:blipFill rotWithShape="1">
          <a:blip r:embed="rId5">
            <a:alphaModFix/>
          </a:blip>
          <a:srcRect/>
          <a:stretch/>
        </p:blipFill>
        <p:spPr>
          <a:xfrm>
            <a:off x="7787387" y="1075375"/>
            <a:ext cx="1021080" cy="1021080"/>
          </a:xfrm>
          <a:prstGeom prst="rect">
            <a:avLst/>
          </a:prstGeom>
          <a:noFill/>
          <a:ln>
            <a:noFill/>
          </a:ln>
        </p:spPr>
      </p:pic>
      <p:pic>
        <p:nvPicPr>
          <p:cNvPr id="51" name="Google Shape;51;p2"/>
          <p:cNvPicPr preferRelativeResize="0"/>
          <p:nvPr/>
        </p:nvPicPr>
        <p:blipFill rotWithShape="1">
          <a:blip r:embed="rId8">
            <a:alphaModFix/>
          </a:blip>
          <a:srcRect/>
          <a:stretch/>
        </p:blipFill>
        <p:spPr>
          <a:xfrm rot="258892">
            <a:off x="2231753" y="469888"/>
            <a:ext cx="1729943" cy="1210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10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1000"/>
                                        <p:tgtEl>
                                          <p:spTgt spid="4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3"/>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58" name="Google Shape;58;p3"/>
          <p:cNvPicPr preferRelativeResize="0"/>
          <p:nvPr/>
        </p:nvPicPr>
        <p:blipFill rotWithShape="1">
          <a:blip r:embed="rId4">
            <a:alphaModFix/>
          </a:blip>
          <a:srcRect/>
          <a:stretch/>
        </p:blipFill>
        <p:spPr>
          <a:xfrm>
            <a:off x="980930" y="3238208"/>
            <a:ext cx="1021080" cy="1021080"/>
          </a:xfrm>
          <a:prstGeom prst="rect">
            <a:avLst/>
          </a:prstGeom>
          <a:noFill/>
          <a:ln>
            <a:noFill/>
          </a:ln>
        </p:spPr>
      </p:pic>
      <p:pic>
        <p:nvPicPr>
          <p:cNvPr id="59" name="Google Shape;59;p3"/>
          <p:cNvPicPr preferRelativeResize="0"/>
          <p:nvPr/>
        </p:nvPicPr>
        <p:blipFill rotWithShape="1">
          <a:blip r:embed="rId5">
            <a:alphaModFix/>
          </a:blip>
          <a:srcRect l="15010" r="15008"/>
          <a:stretch/>
        </p:blipFill>
        <p:spPr>
          <a:xfrm rot="-5400000">
            <a:off x="5329611" y="428843"/>
            <a:ext cx="4646572" cy="6639809"/>
          </a:xfrm>
          <a:prstGeom prst="rect">
            <a:avLst/>
          </a:prstGeom>
          <a:noFill/>
          <a:ln>
            <a:noFill/>
          </a:ln>
        </p:spPr>
      </p:pic>
      <p:sp>
        <p:nvSpPr>
          <p:cNvPr id="60" name="Google Shape;60;p3"/>
          <p:cNvSpPr txBox="1"/>
          <p:nvPr/>
        </p:nvSpPr>
        <p:spPr>
          <a:xfrm>
            <a:off x="5724825" y="3119016"/>
            <a:ext cx="4022400" cy="17085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Arial"/>
              <a:buNone/>
            </a:pPr>
            <a:r>
              <a:rPr lang="zh-CN" sz="4200" b="1" i="1" dirty="0">
                <a:solidFill>
                  <a:schemeClr val="lt1"/>
                </a:solidFill>
                <a:latin typeface="Pacifico"/>
                <a:ea typeface="Pacifico"/>
                <a:cs typeface="Pacifico"/>
                <a:sym typeface="Pacifico"/>
              </a:rPr>
              <a:t>The history of Chrismas Day</a:t>
            </a:r>
            <a:endParaRPr sz="4200" b="1" i="1" u="sng" strike="noStrike" cap="none" dirty="0">
              <a:solidFill>
                <a:schemeClr val="lt1"/>
              </a:solidFill>
            </a:endParaRPr>
          </a:p>
        </p:txBody>
      </p:sp>
      <p:pic>
        <p:nvPicPr>
          <p:cNvPr id="61" name="Google Shape;61;p3"/>
          <p:cNvPicPr preferRelativeResize="0"/>
          <p:nvPr/>
        </p:nvPicPr>
        <p:blipFill rotWithShape="1">
          <a:blip r:embed="rId6">
            <a:alphaModFix/>
          </a:blip>
          <a:srcRect/>
          <a:stretch/>
        </p:blipFill>
        <p:spPr>
          <a:xfrm>
            <a:off x="119495" y="608919"/>
            <a:ext cx="6096012" cy="60960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heel(1)">
                                      <p:cBhvr>
                                        <p:cTn id="17"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5"/>
          <p:cNvPicPr preferRelativeResize="0"/>
          <p:nvPr/>
        </p:nvPicPr>
        <p:blipFill rotWithShape="1">
          <a:blip r:embed="rId3">
            <a:alphaModFix/>
          </a:blip>
          <a:srcRect/>
          <a:stretch/>
        </p:blipFill>
        <p:spPr>
          <a:xfrm>
            <a:off x="2508705" y="-200954"/>
            <a:ext cx="3395132" cy="3395132"/>
          </a:xfrm>
          <a:prstGeom prst="rect">
            <a:avLst/>
          </a:prstGeom>
          <a:noFill/>
          <a:ln>
            <a:noFill/>
          </a:ln>
        </p:spPr>
      </p:pic>
      <p:pic>
        <p:nvPicPr>
          <p:cNvPr id="111" name="Google Shape;111;p5"/>
          <p:cNvPicPr preferRelativeResize="0"/>
          <p:nvPr/>
        </p:nvPicPr>
        <p:blipFill rotWithShape="1">
          <a:blip r:embed="rId4">
            <a:alphaModFix/>
          </a:blip>
          <a:srcRect/>
          <a:stretch/>
        </p:blipFill>
        <p:spPr>
          <a:xfrm>
            <a:off x="147995" y="9953"/>
            <a:ext cx="2604628" cy="2604628"/>
          </a:xfrm>
          <a:prstGeom prst="rect">
            <a:avLst/>
          </a:prstGeom>
          <a:noFill/>
          <a:ln>
            <a:noFill/>
          </a:ln>
        </p:spPr>
      </p:pic>
      <p:sp>
        <p:nvSpPr>
          <p:cNvPr id="112" name="Google Shape;112;p5"/>
          <p:cNvSpPr/>
          <p:nvPr/>
        </p:nvSpPr>
        <p:spPr>
          <a:xfrm flipH="1">
            <a:off x="7099299" y="1231692"/>
            <a:ext cx="5092697" cy="5638800"/>
          </a:xfrm>
          <a:prstGeom prst="round1Rect">
            <a:avLst>
              <a:gd name="adj" fmla="val 18468"/>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5"/>
          <p:cNvSpPr/>
          <p:nvPr/>
        </p:nvSpPr>
        <p:spPr>
          <a:xfrm>
            <a:off x="8001077" y="2944336"/>
            <a:ext cx="3233118" cy="3140913"/>
          </a:xfrm>
          <a:prstGeom prst="roundRect">
            <a:avLst>
              <a:gd name="adj" fmla="val 10785"/>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4" name="Google Shape;114;p5"/>
          <p:cNvCxnSpPr/>
          <p:nvPr/>
        </p:nvCxnSpPr>
        <p:spPr>
          <a:xfrm>
            <a:off x="8296352" y="4278827"/>
            <a:ext cx="359817" cy="0"/>
          </a:xfrm>
          <a:prstGeom prst="straightConnector1">
            <a:avLst/>
          </a:prstGeom>
          <a:noFill/>
          <a:ln w="34925" cap="flat" cmpd="sng">
            <a:solidFill>
              <a:srgbClr val="132941"/>
            </a:solidFill>
            <a:prstDash val="solid"/>
            <a:miter lim="800000"/>
            <a:headEnd type="none" w="sm" len="sm"/>
            <a:tailEnd type="none" w="sm" len="sm"/>
          </a:ln>
        </p:spPr>
      </p:cxnSp>
      <p:sp>
        <p:nvSpPr>
          <p:cNvPr id="115" name="Google Shape;115;p5"/>
          <p:cNvSpPr/>
          <p:nvPr/>
        </p:nvSpPr>
        <p:spPr>
          <a:xfrm>
            <a:off x="957805" y="2944336"/>
            <a:ext cx="3167862" cy="3140913"/>
          </a:xfrm>
          <a:prstGeom prst="roundRect">
            <a:avLst>
              <a:gd name="adj" fmla="val 10785"/>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6" name="Google Shape;116;p5"/>
          <p:cNvCxnSpPr/>
          <p:nvPr/>
        </p:nvCxnSpPr>
        <p:spPr>
          <a:xfrm>
            <a:off x="1253080" y="4278827"/>
            <a:ext cx="359817" cy="0"/>
          </a:xfrm>
          <a:prstGeom prst="straightConnector1">
            <a:avLst/>
          </a:prstGeom>
          <a:noFill/>
          <a:ln w="34925" cap="flat" cmpd="sng">
            <a:solidFill>
              <a:srgbClr val="132941"/>
            </a:solidFill>
            <a:prstDash val="solid"/>
            <a:miter lim="800000"/>
            <a:headEnd type="none" w="sm" len="sm"/>
            <a:tailEnd type="none" w="sm" len="sm"/>
          </a:ln>
        </p:spPr>
      </p:cxnSp>
      <p:sp>
        <p:nvSpPr>
          <p:cNvPr id="117" name="Google Shape;117;p5"/>
          <p:cNvSpPr/>
          <p:nvPr/>
        </p:nvSpPr>
        <p:spPr>
          <a:xfrm>
            <a:off x="4484850" y="2944336"/>
            <a:ext cx="3167862" cy="3140913"/>
          </a:xfrm>
          <a:prstGeom prst="roundRect">
            <a:avLst>
              <a:gd name="adj" fmla="val 10785"/>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8" name="Google Shape;118;p5"/>
          <p:cNvCxnSpPr/>
          <p:nvPr/>
        </p:nvCxnSpPr>
        <p:spPr>
          <a:xfrm>
            <a:off x="4780125" y="4278827"/>
            <a:ext cx="359817" cy="0"/>
          </a:xfrm>
          <a:prstGeom prst="straightConnector1">
            <a:avLst/>
          </a:prstGeom>
          <a:noFill/>
          <a:ln w="34925" cap="flat" cmpd="sng">
            <a:solidFill>
              <a:srgbClr val="132941"/>
            </a:solidFill>
            <a:prstDash val="solid"/>
            <a:miter lim="800000"/>
            <a:headEnd type="none" w="sm" len="sm"/>
            <a:tailEnd type="none" w="sm" len="sm"/>
          </a:ln>
        </p:spPr>
      </p:cxnSp>
      <p:sp>
        <p:nvSpPr>
          <p:cNvPr id="119" name="Google Shape;119;p5"/>
          <p:cNvSpPr txBox="1"/>
          <p:nvPr/>
        </p:nvSpPr>
        <p:spPr>
          <a:xfrm>
            <a:off x="1237561" y="4351042"/>
            <a:ext cx="2525836" cy="1384995"/>
          </a:xfrm>
          <a:prstGeom prst="rect">
            <a:avLst/>
          </a:prstGeom>
          <a:noFill/>
          <a:ln>
            <a:noFill/>
          </a:ln>
        </p:spPr>
        <p:txBody>
          <a:bodyPr spcFirstLastPara="1" wrap="square" lIns="0" tIns="0" rIns="0" bIns="0" anchor="t" anchorCtr="0">
            <a:spAutoFit/>
          </a:bodyPr>
          <a:lstStyle/>
          <a:p>
            <a:pPr lvl="0">
              <a:lnSpc>
                <a:spcPct val="150000"/>
              </a:lnSpc>
              <a:buSzPts val="1200"/>
            </a:pPr>
            <a:r>
              <a:rPr lang="en-US" sz="1200" dirty="0">
                <a:solidFill>
                  <a:srgbClr val="FF6F61"/>
                </a:solidFill>
                <a:latin typeface="Bahnschrift" panose="020B0502040204020203" pitchFamily="34" charset="0"/>
              </a:rPr>
              <a:t>December 24 Christmas Eve: On this day, angels tell people the news that Jesus is about to be born, and now it has evolved to express blessings and love in the hearts of everyone</a:t>
            </a:r>
            <a:endParaRPr sz="1100" b="0" i="0" u="none" strike="noStrike" cap="none" dirty="0">
              <a:solidFill>
                <a:srgbClr val="FF6F61"/>
              </a:solidFill>
              <a:latin typeface="Bahnschrift" panose="020B0502040204020203" pitchFamily="34" charset="0"/>
              <a:sym typeface="Arial"/>
            </a:endParaRPr>
          </a:p>
        </p:txBody>
      </p:sp>
      <p:sp>
        <p:nvSpPr>
          <p:cNvPr id="120" name="Google Shape;120;p5"/>
          <p:cNvSpPr txBox="1"/>
          <p:nvPr/>
        </p:nvSpPr>
        <p:spPr>
          <a:xfrm>
            <a:off x="4773379" y="4351042"/>
            <a:ext cx="2525836" cy="1107996"/>
          </a:xfrm>
          <a:prstGeom prst="rect">
            <a:avLst/>
          </a:prstGeom>
          <a:noFill/>
          <a:ln>
            <a:noFill/>
          </a:ln>
        </p:spPr>
        <p:txBody>
          <a:bodyPr spcFirstLastPara="1" wrap="square" lIns="0" tIns="0" rIns="0" bIns="0" anchor="t" anchorCtr="0">
            <a:spAutoFit/>
          </a:bodyPr>
          <a:lstStyle/>
          <a:p>
            <a:pPr>
              <a:lnSpc>
                <a:spcPct val="150000"/>
              </a:lnSpc>
              <a:buSzPts val="1200"/>
            </a:pPr>
            <a:r>
              <a:rPr lang="en-US" sz="1200" dirty="0">
                <a:solidFill>
                  <a:srgbClr val="00AAFF"/>
                </a:solidFill>
                <a:latin typeface="Bahnschrift" panose="020B0502040204020203" pitchFamily="34" charset="0"/>
              </a:rPr>
              <a:t>December 25 Christmas day: It is the Christian commemoration of the day when the Virgin Mary gave birth to Jesus</a:t>
            </a:r>
            <a:endParaRPr sz="1200" dirty="0">
              <a:solidFill>
                <a:srgbClr val="00AAFF"/>
              </a:solidFill>
              <a:latin typeface="Bahnschrift" panose="020B0502040204020203" pitchFamily="34" charset="0"/>
            </a:endParaRPr>
          </a:p>
        </p:txBody>
      </p:sp>
      <p:sp>
        <p:nvSpPr>
          <p:cNvPr id="121" name="Google Shape;121;p5"/>
          <p:cNvSpPr txBox="1"/>
          <p:nvPr/>
        </p:nvSpPr>
        <p:spPr>
          <a:xfrm>
            <a:off x="8296352" y="4397208"/>
            <a:ext cx="2525836" cy="1754326"/>
          </a:xfrm>
          <a:prstGeom prst="rect">
            <a:avLst/>
          </a:prstGeom>
          <a:noFill/>
          <a:ln>
            <a:noFill/>
          </a:ln>
        </p:spPr>
        <p:txBody>
          <a:bodyPr spcFirstLastPara="1" wrap="square" lIns="0" tIns="0" rIns="0" bIns="0" anchor="t" anchorCtr="0">
            <a:spAutoFit/>
          </a:bodyPr>
          <a:lstStyle/>
          <a:p>
            <a:pPr>
              <a:lnSpc>
                <a:spcPct val="150000"/>
              </a:lnSpc>
              <a:buSzPts val="1200"/>
            </a:pPr>
            <a:r>
              <a:rPr lang="en-US" sz="1200" dirty="0">
                <a:solidFill>
                  <a:srgbClr val="33CC33"/>
                </a:solidFill>
                <a:latin typeface="Bahnschrift" panose="020B0502040204020203" pitchFamily="34" charset="0"/>
              </a:rPr>
              <a:t>January 7 Christmas day: This is mainly the Christmas of Orthodox Christians, because they use the traditional Julian calendar, so the dates are not quite the same. </a:t>
            </a:r>
          </a:p>
          <a:p>
            <a:br>
              <a:rPr lang="en-US" sz="1200" dirty="0"/>
            </a:br>
            <a:endParaRPr sz="1200" b="0" i="0" u="none" strike="noStrike" cap="none" dirty="0">
              <a:solidFill>
                <a:schemeClr val="dk1"/>
              </a:solidFill>
              <a:sym typeface="Arial"/>
            </a:endParaRPr>
          </a:p>
        </p:txBody>
      </p:sp>
      <p:sp>
        <p:nvSpPr>
          <p:cNvPr id="122" name="Google Shape;122;p5"/>
          <p:cNvSpPr/>
          <p:nvPr/>
        </p:nvSpPr>
        <p:spPr>
          <a:xfrm>
            <a:off x="1253080" y="2233914"/>
            <a:ext cx="2525836" cy="1698938"/>
          </a:xfrm>
          <a:prstGeom prst="roundRect">
            <a:avLst>
              <a:gd name="adj" fmla="val 16667"/>
            </a:avLst>
          </a:prstGeom>
          <a:blipFill rotWithShape="1">
            <a:blip r:embed="rId5">
              <a:alphaModFix/>
            </a:blip>
            <a:stretch>
              <a:fillRect t="-61952" b="-6103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5"/>
          <p:cNvSpPr/>
          <p:nvPr/>
        </p:nvSpPr>
        <p:spPr>
          <a:xfrm>
            <a:off x="4780125" y="2233914"/>
            <a:ext cx="2525836" cy="1698938"/>
          </a:xfrm>
          <a:prstGeom prst="roundRect">
            <a:avLst>
              <a:gd name="adj" fmla="val 16667"/>
            </a:avLst>
          </a:prstGeom>
          <a:blipFill rotWithShape="1">
            <a:blip r:embed="rId6">
              <a:alphaModFix/>
            </a:blip>
            <a:stretch>
              <a:fillRect t="-61952" b="-6103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5"/>
          <p:cNvSpPr/>
          <p:nvPr/>
        </p:nvSpPr>
        <p:spPr>
          <a:xfrm>
            <a:off x="8362217" y="2248025"/>
            <a:ext cx="2525836" cy="1698938"/>
          </a:xfrm>
          <a:prstGeom prst="roundRect">
            <a:avLst>
              <a:gd name="adj" fmla="val 16667"/>
            </a:avLst>
          </a:prstGeom>
          <a:blipFill rotWithShape="1">
            <a:blip r:embed="rId7">
              <a:alphaModFix/>
            </a:blip>
            <a:stretch>
              <a:fillRect t="-61952" b="-6103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5" name="Google Shape;125;p5"/>
          <p:cNvPicPr preferRelativeResize="0"/>
          <p:nvPr/>
        </p:nvPicPr>
        <p:blipFill rotWithShape="1">
          <a:blip r:embed="rId8">
            <a:alphaModFix/>
          </a:blip>
          <a:srcRect/>
          <a:stretch/>
        </p:blipFill>
        <p:spPr>
          <a:xfrm>
            <a:off x="2764503" y="1282236"/>
            <a:ext cx="2028825" cy="2028825"/>
          </a:xfrm>
          <a:prstGeom prst="rect">
            <a:avLst/>
          </a:prstGeom>
          <a:noFill/>
          <a:ln>
            <a:noFill/>
          </a:ln>
        </p:spPr>
      </p:pic>
      <p:pic>
        <p:nvPicPr>
          <p:cNvPr id="126" name="Google Shape;126;p5"/>
          <p:cNvPicPr preferRelativeResize="0"/>
          <p:nvPr/>
        </p:nvPicPr>
        <p:blipFill rotWithShape="1">
          <a:blip r:embed="rId8">
            <a:alphaModFix/>
          </a:blip>
          <a:srcRect/>
          <a:stretch/>
        </p:blipFill>
        <p:spPr>
          <a:xfrm>
            <a:off x="6333529" y="1259485"/>
            <a:ext cx="2028825" cy="2028825"/>
          </a:xfrm>
          <a:prstGeom prst="rect">
            <a:avLst/>
          </a:prstGeom>
          <a:noFill/>
          <a:ln>
            <a:noFill/>
          </a:ln>
        </p:spPr>
      </p:pic>
      <p:pic>
        <p:nvPicPr>
          <p:cNvPr id="127" name="Google Shape;127;p5"/>
          <p:cNvPicPr preferRelativeResize="0"/>
          <p:nvPr/>
        </p:nvPicPr>
        <p:blipFill rotWithShape="1">
          <a:blip r:embed="rId8">
            <a:alphaModFix/>
          </a:blip>
          <a:srcRect/>
          <a:stretch/>
        </p:blipFill>
        <p:spPr>
          <a:xfrm>
            <a:off x="9800730" y="1400175"/>
            <a:ext cx="2028825" cy="20288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5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6"/>
          <p:cNvGrpSpPr/>
          <p:nvPr/>
        </p:nvGrpSpPr>
        <p:grpSpPr>
          <a:xfrm>
            <a:off x="3330464" y="285577"/>
            <a:ext cx="3037411" cy="2438749"/>
            <a:chOff x="53343" y="226635"/>
            <a:chExt cx="3037411" cy="2438749"/>
          </a:xfrm>
        </p:grpSpPr>
        <p:sp>
          <p:nvSpPr>
            <p:cNvPr id="133" name="Google Shape;133;p6"/>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6"/>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6"/>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Google Shape;136;p6"/>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Google Shape;137;p6"/>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Google Shape;138;p6"/>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p6"/>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6"/>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6"/>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p6"/>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p6"/>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4" name="Google Shape;144;p6"/>
          <p:cNvGrpSpPr/>
          <p:nvPr/>
        </p:nvGrpSpPr>
        <p:grpSpPr>
          <a:xfrm>
            <a:off x="6645164" y="1085677"/>
            <a:ext cx="3037411" cy="2438749"/>
            <a:chOff x="53343" y="226635"/>
            <a:chExt cx="3037411" cy="2438749"/>
          </a:xfrm>
        </p:grpSpPr>
        <p:sp>
          <p:nvSpPr>
            <p:cNvPr id="145" name="Google Shape;145;p6"/>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 name="Google Shape;146;p6"/>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 name="Google Shape;147;p6"/>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 name="Google Shape;148;p6"/>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6"/>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 name="Google Shape;150;p6"/>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6"/>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6"/>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6"/>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p6"/>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p6"/>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6" name="Google Shape;156;p6"/>
          <p:cNvGrpSpPr/>
          <p:nvPr/>
        </p:nvGrpSpPr>
        <p:grpSpPr>
          <a:xfrm>
            <a:off x="9902714" y="-173"/>
            <a:ext cx="2100410" cy="2267900"/>
            <a:chOff x="53343" y="226635"/>
            <a:chExt cx="2100410" cy="2267900"/>
          </a:xfrm>
        </p:grpSpPr>
        <p:sp>
          <p:nvSpPr>
            <p:cNvPr id="157" name="Google Shape;157;p6"/>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6"/>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 name="Google Shape;159;p6"/>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6"/>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6"/>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6"/>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6"/>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4" name="Google Shape;164;p6"/>
          <p:cNvSpPr/>
          <p:nvPr/>
        </p:nvSpPr>
        <p:spPr>
          <a:xfrm>
            <a:off x="5878232" y="1850975"/>
            <a:ext cx="5704168" cy="4249363"/>
          </a:xfrm>
          <a:prstGeom prst="round2SameRect">
            <a:avLst>
              <a:gd name="adj1" fmla="val 4402"/>
              <a:gd name="adj2" fmla="val 0"/>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US" sz="1800" b="0" i="0" u="none" strike="noStrike" cap="none">
              <a:solidFill>
                <a:schemeClr val="lt1"/>
              </a:solidFill>
              <a:latin typeface="Calibri"/>
              <a:ea typeface="Calibri"/>
              <a:cs typeface="Calibri"/>
              <a:sym typeface="Calibri"/>
            </a:endParaRPr>
          </a:p>
        </p:txBody>
      </p:sp>
      <p:sp>
        <p:nvSpPr>
          <p:cNvPr id="165" name="Google Shape;165;p6"/>
          <p:cNvSpPr/>
          <p:nvPr/>
        </p:nvSpPr>
        <p:spPr>
          <a:xfrm>
            <a:off x="-22147" y="5033"/>
            <a:ext cx="6245148" cy="6852967"/>
          </a:xfrm>
          <a:custGeom>
            <a:avLst/>
            <a:gdLst/>
            <a:ahLst/>
            <a:cxnLst/>
            <a:rect l="l" t="t" r="r" b="b"/>
            <a:pathLst>
              <a:path w="4352925" h="3514725" extrusionOk="0">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solidFill>
            <a:srgbClr val="607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6"/>
          <p:cNvSpPr/>
          <p:nvPr/>
        </p:nvSpPr>
        <p:spPr>
          <a:xfrm>
            <a:off x="-29028" y="5414796"/>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6"/>
          <p:cNvSpPr/>
          <p:nvPr/>
        </p:nvSpPr>
        <p:spPr>
          <a:xfrm>
            <a:off x="-29028" y="5942852"/>
            <a:ext cx="12221028" cy="1070670"/>
          </a:xfrm>
          <a:custGeom>
            <a:avLst/>
            <a:gdLst/>
            <a:ahLst/>
            <a:cxnLst/>
            <a:rect l="l" t="t" r="r" b="b"/>
            <a:pathLst>
              <a:path w="12221028" h="1070670" extrusionOk="0">
                <a:moveTo>
                  <a:pt x="2200728" y="748"/>
                </a:moveTo>
                <a:cubicBezTo>
                  <a:pt x="3635828" y="-24652"/>
                  <a:pt x="6899728" y="603998"/>
                  <a:pt x="8506278" y="743698"/>
                </a:cubicBezTo>
                <a:cubicBezTo>
                  <a:pt x="10112828" y="883398"/>
                  <a:pt x="11005003" y="877048"/>
                  <a:pt x="11840028" y="838948"/>
                </a:cubicBezTo>
                <a:cubicBezTo>
                  <a:pt x="11944406" y="834186"/>
                  <a:pt x="12045758" y="823024"/>
                  <a:pt x="12143600" y="807453"/>
                </a:cubicBezTo>
                <a:lnTo>
                  <a:pt x="12221028" y="791570"/>
                </a:lnTo>
                <a:lnTo>
                  <a:pt x="12221028" y="798636"/>
                </a:lnTo>
                <a:cubicBezTo>
                  <a:pt x="12221028" y="837045"/>
                  <a:pt x="12221028" y="837045"/>
                  <a:pt x="12221028" y="837045"/>
                </a:cubicBezTo>
                <a:cubicBezTo>
                  <a:pt x="12221028" y="965310"/>
                  <a:pt x="12112919" y="1070670"/>
                  <a:pt x="11981308" y="1070670"/>
                </a:cubicBezTo>
                <a:cubicBezTo>
                  <a:pt x="239720" y="1070670"/>
                  <a:pt x="239720" y="1070670"/>
                  <a:pt x="239720" y="1070670"/>
                </a:cubicBezTo>
                <a:cubicBezTo>
                  <a:pt x="108109" y="1070670"/>
                  <a:pt x="0" y="965310"/>
                  <a:pt x="0" y="837045"/>
                </a:cubicBezTo>
                <a:lnTo>
                  <a:pt x="0" y="817050"/>
                </a:lnTo>
                <a:lnTo>
                  <a:pt x="72598" y="762041"/>
                </a:lnTo>
                <a:cubicBezTo>
                  <a:pt x="486625" y="434136"/>
                  <a:pt x="945016" y="22973"/>
                  <a:pt x="2200728" y="748"/>
                </a:cubicBezTo>
                <a:close/>
              </a:path>
            </a:pathLst>
          </a:custGeom>
          <a:solidFill>
            <a:srgbClr val="132941">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6"/>
          <p:cNvSpPr/>
          <p:nvPr/>
        </p:nvSpPr>
        <p:spPr>
          <a:xfrm>
            <a:off x="6651524" y="15894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 name="Google Shape;169;p6"/>
          <p:cNvSpPr/>
          <p:nvPr/>
        </p:nvSpPr>
        <p:spPr>
          <a:xfrm>
            <a:off x="8385164" y="15894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6"/>
          <p:cNvSpPr/>
          <p:nvPr/>
        </p:nvSpPr>
        <p:spPr>
          <a:xfrm>
            <a:off x="10134707" y="15894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71" name="Google Shape;171;p6"/>
          <p:cNvCxnSpPr/>
          <p:nvPr/>
        </p:nvCxnSpPr>
        <p:spPr>
          <a:xfrm>
            <a:off x="6137189" y="3630592"/>
            <a:ext cx="5216769" cy="0"/>
          </a:xfrm>
          <a:prstGeom prst="straightConnector1">
            <a:avLst/>
          </a:prstGeom>
          <a:noFill/>
          <a:ln w="9525" cap="flat" cmpd="sng">
            <a:solidFill>
              <a:srgbClr val="BFBFBF"/>
            </a:solidFill>
            <a:prstDash val="solid"/>
            <a:miter lim="800000"/>
            <a:headEnd type="none" w="sm" len="sm"/>
            <a:tailEnd type="none" w="sm" len="sm"/>
          </a:ln>
        </p:spPr>
      </p:cxnSp>
      <p:grpSp>
        <p:nvGrpSpPr>
          <p:cNvPr id="172" name="Google Shape;172;p6"/>
          <p:cNvGrpSpPr/>
          <p:nvPr/>
        </p:nvGrpSpPr>
        <p:grpSpPr>
          <a:xfrm>
            <a:off x="6847355" y="1720173"/>
            <a:ext cx="241300" cy="371476"/>
            <a:chOff x="4530725" y="3243263"/>
            <a:chExt cx="241300" cy="371476"/>
          </a:xfrm>
        </p:grpSpPr>
        <p:sp>
          <p:nvSpPr>
            <p:cNvPr id="173" name="Google Shape;173;p6"/>
            <p:cNvSpPr/>
            <p:nvPr/>
          </p:nvSpPr>
          <p:spPr>
            <a:xfrm>
              <a:off x="4552950" y="3363913"/>
              <a:ext cx="184150" cy="92075"/>
            </a:xfrm>
            <a:custGeom>
              <a:avLst/>
              <a:gdLst/>
              <a:ahLst/>
              <a:cxnLst/>
              <a:rect l="l" t="t" r="r" b="b"/>
              <a:pathLst>
                <a:path w="49" h="24" extrusionOk="0">
                  <a:moveTo>
                    <a:pt x="0" y="18"/>
                  </a:moveTo>
                  <a:cubicBezTo>
                    <a:pt x="0" y="19"/>
                    <a:pt x="0" y="19"/>
                    <a:pt x="0" y="20"/>
                  </a:cubicBezTo>
                  <a:cubicBezTo>
                    <a:pt x="1" y="21"/>
                    <a:pt x="1" y="21"/>
                    <a:pt x="2" y="21"/>
                  </a:cubicBezTo>
                  <a:cubicBezTo>
                    <a:pt x="10" y="21"/>
                    <a:pt x="10" y="21"/>
                    <a:pt x="10" y="21"/>
                  </a:cubicBezTo>
                  <a:cubicBezTo>
                    <a:pt x="7" y="24"/>
                    <a:pt x="7" y="24"/>
                    <a:pt x="7" y="24"/>
                  </a:cubicBezTo>
                  <a:cubicBezTo>
                    <a:pt x="49" y="13"/>
                    <a:pt x="49" y="13"/>
                    <a:pt x="49" y="13"/>
                  </a:cubicBezTo>
                  <a:cubicBezTo>
                    <a:pt x="40" y="0"/>
                    <a:pt x="40" y="0"/>
                    <a:pt x="40" y="0"/>
                  </a:cubicBezTo>
                  <a:cubicBezTo>
                    <a:pt x="6" y="10"/>
                    <a:pt x="6" y="10"/>
                    <a:pt x="6" y="10"/>
                  </a:cubicBezTo>
                  <a:lnTo>
                    <a:pt x="0" y="18"/>
                  </a:lnTo>
                  <a:close/>
                  <a:moveTo>
                    <a:pt x="34" y="9"/>
                  </a:moveTo>
                  <a:cubicBezTo>
                    <a:pt x="35" y="9"/>
                    <a:pt x="36" y="10"/>
                    <a:pt x="36" y="11"/>
                  </a:cubicBezTo>
                  <a:cubicBezTo>
                    <a:pt x="36" y="12"/>
                    <a:pt x="35" y="13"/>
                    <a:pt x="34" y="13"/>
                  </a:cubicBezTo>
                  <a:cubicBezTo>
                    <a:pt x="33" y="13"/>
                    <a:pt x="32" y="12"/>
                    <a:pt x="32" y="11"/>
                  </a:cubicBezTo>
                  <a:cubicBezTo>
                    <a:pt x="32" y="10"/>
                    <a:pt x="33" y="9"/>
                    <a:pt x="34" y="9"/>
                  </a:cubicBezTo>
                  <a:close/>
                  <a:moveTo>
                    <a:pt x="26" y="13"/>
                  </a:moveTo>
                  <a:cubicBezTo>
                    <a:pt x="27" y="13"/>
                    <a:pt x="28" y="14"/>
                    <a:pt x="28" y="15"/>
                  </a:cubicBezTo>
                  <a:cubicBezTo>
                    <a:pt x="28" y="16"/>
                    <a:pt x="27" y="17"/>
                    <a:pt x="26" y="17"/>
                  </a:cubicBezTo>
                  <a:cubicBezTo>
                    <a:pt x="25" y="17"/>
                    <a:pt x="24" y="16"/>
                    <a:pt x="24" y="15"/>
                  </a:cubicBezTo>
                  <a:cubicBezTo>
                    <a:pt x="24" y="14"/>
                    <a:pt x="25" y="13"/>
                    <a:pt x="26" y="13"/>
                  </a:cubicBezTo>
                  <a:close/>
                  <a:moveTo>
                    <a:pt x="18" y="9"/>
                  </a:moveTo>
                  <a:cubicBezTo>
                    <a:pt x="19" y="9"/>
                    <a:pt x="20" y="10"/>
                    <a:pt x="20" y="11"/>
                  </a:cubicBezTo>
                  <a:cubicBezTo>
                    <a:pt x="20" y="12"/>
                    <a:pt x="19" y="13"/>
                    <a:pt x="18" y="13"/>
                  </a:cubicBezTo>
                  <a:cubicBezTo>
                    <a:pt x="17" y="13"/>
                    <a:pt x="16" y="12"/>
                    <a:pt x="16" y="11"/>
                  </a:cubicBezTo>
                  <a:cubicBezTo>
                    <a:pt x="16" y="10"/>
                    <a:pt x="17" y="9"/>
                    <a:pt x="18" y="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p6"/>
            <p:cNvSpPr/>
            <p:nvPr/>
          </p:nvSpPr>
          <p:spPr>
            <a:xfrm>
              <a:off x="4583113" y="3243263"/>
              <a:ext cx="136525" cy="139700"/>
            </a:xfrm>
            <a:custGeom>
              <a:avLst/>
              <a:gdLst/>
              <a:ahLst/>
              <a:cxnLst/>
              <a:rect l="l" t="t" r="r" b="b"/>
              <a:pathLst>
                <a:path w="36" h="36" extrusionOk="0">
                  <a:moveTo>
                    <a:pt x="2" y="28"/>
                  </a:moveTo>
                  <a:cubicBezTo>
                    <a:pt x="6" y="28"/>
                    <a:pt x="6" y="28"/>
                    <a:pt x="6" y="28"/>
                  </a:cubicBezTo>
                  <a:cubicBezTo>
                    <a:pt x="1" y="36"/>
                    <a:pt x="1" y="36"/>
                    <a:pt x="1" y="36"/>
                  </a:cubicBezTo>
                  <a:cubicBezTo>
                    <a:pt x="36" y="26"/>
                    <a:pt x="36" y="26"/>
                    <a:pt x="36" y="26"/>
                  </a:cubicBezTo>
                  <a:cubicBezTo>
                    <a:pt x="36" y="26"/>
                    <a:pt x="20" y="1"/>
                    <a:pt x="20" y="1"/>
                  </a:cubicBezTo>
                  <a:cubicBezTo>
                    <a:pt x="19" y="0"/>
                    <a:pt x="17" y="0"/>
                    <a:pt x="16" y="1"/>
                  </a:cubicBezTo>
                  <a:cubicBezTo>
                    <a:pt x="0" y="25"/>
                    <a:pt x="0" y="25"/>
                    <a:pt x="0" y="25"/>
                  </a:cubicBezTo>
                  <a:cubicBezTo>
                    <a:pt x="0" y="26"/>
                    <a:pt x="0" y="26"/>
                    <a:pt x="0" y="27"/>
                  </a:cubicBezTo>
                  <a:cubicBezTo>
                    <a:pt x="1" y="28"/>
                    <a:pt x="1" y="28"/>
                    <a:pt x="2" y="28"/>
                  </a:cubicBezTo>
                  <a:close/>
                  <a:moveTo>
                    <a:pt x="18" y="16"/>
                  </a:moveTo>
                  <a:cubicBezTo>
                    <a:pt x="19" y="16"/>
                    <a:pt x="20" y="17"/>
                    <a:pt x="20" y="18"/>
                  </a:cubicBezTo>
                  <a:cubicBezTo>
                    <a:pt x="20" y="19"/>
                    <a:pt x="19" y="20"/>
                    <a:pt x="18" y="20"/>
                  </a:cubicBezTo>
                  <a:cubicBezTo>
                    <a:pt x="17" y="20"/>
                    <a:pt x="16" y="19"/>
                    <a:pt x="16" y="18"/>
                  </a:cubicBezTo>
                  <a:cubicBezTo>
                    <a:pt x="16" y="17"/>
                    <a:pt x="17" y="16"/>
                    <a:pt x="18" y="16"/>
                  </a:cubicBezTo>
                  <a:close/>
                  <a:moveTo>
                    <a:pt x="18" y="24"/>
                  </a:moveTo>
                  <a:cubicBezTo>
                    <a:pt x="19" y="24"/>
                    <a:pt x="20" y="25"/>
                    <a:pt x="20" y="26"/>
                  </a:cubicBezTo>
                  <a:cubicBezTo>
                    <a:pt x="20" y="27"/>
                    <a:pt x="19" y="28"/>
                    <a:pt x="18" y="28"/>
                  </a:cubicBezTo>
                  <a:cubicBezTo>
                    <a:pt x="17" y="28"/>
                    <a:pt x="16" y="27"/>
                    <a:pt x="16" y="26"/>
                  </a:cubicBezTo>
                  <a:cubicBezTo>
                    <a:pt x="16" y="25"/>
                    <a:pt x="17" y="24"/>
                    <a:pt x="18" y="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6"/>
            <p:cNvSpPr/>
            <p:nvPr/>
          </p:nvSpPr>
          <p:spPr>
            <a:xfrm>
              <a:off x="4530725" y="3429001"/>
              <a:ext cx="241300" cy="185738"/>
            </a:xfrm>
            <a:custGeom>
              <a:avLst/>
              <a:gdLst/>
              <a:ahLst/>
              <a:cxnLst/>
              <a:rect l="l" t="t" r="r" b="b"/>
              <a:pathLst>
                <a:path w="64" h="48" extrusionOk="0">
                  <a:moveTo>
                    <a:pt x="48" y="4"/>
                  </a:moveTo>
                  <a:cubicBezTo>
                    <a:pt x="56" y="4"/>
                    <a:pt x="56" y="4"/>
                    <a:pt x="56" y="4"/>
                  </a:cubicBezTo>
                  <a:cubicBezTo>
                    <a:pt x="57" y="4"/>
                    <a:pt x="57" y="4"/>
                    <a:pt x="58" y="3"/>
                  </a:cubicBezTo>
                  <a:cubicBezTo>
                    <a:pt x="58" y="2"/>
                    <a:pt x="58" y="2"/>
                    <a:pt x="58" y="1"/>
                  </a:cubicBezTo>
                  <a:cubicBezTo>
                    <a:pt x="57" y="0"/>
                    <a:pt x="57" y="0"/>
                    <a:pt x="57" y="0"/>
                  </a:cubicBezTo>
                  <a:cubicBezTo>
                    <a:pt x="10" y="13"/>
                    <a:pt x="10" y="13"/>
                    <a:pt x="10" y="13"/>
                  </a:cubicBezTo>
                  <a:cubicBezTo>
                    <a:pt x="0" y="25"/>
                    <a:pt x="0" y="25"/>
                    <a:pt x="0" y="25"/>
                  </a:cubicBezTo>
                  <a:cubicBezTo>
                    <a:pt x="0" y="25"/>
                    <a:pt x="0" y="26"/>
                    <a:pt x="0" y="27"/>
                  </a:cubicBezTo>
                  <a:cubicBezTo>
                    <a:pt x="1" y="28"/>
                    <a:pt x="1" y="28"/>
                    <a:pt x="2" y="28"/>
                  </a:cubicBezTo>
                  <a:cubicBezTo>
                    <a:pt x="28" y="28"/>
                    <a:pt x="28" y="28"/>
                    <a:pt x="28" y="28"/>
                  </a:cubicBezTo>
                  <a:cubicBezTo>
                    <a:pt x="28" y="44"/>
                    <a:pt x="28" y="44"/>
                    <a:pt x="28" y="44"/>
                  </a:cubicBezTo>
                  <a:cubicBezTo>
                    <a:pt x="28" y="46"/>
                    <a:pt x="30" y="48"/>
                    <a:pt x="32" y="48"/>
                  </a:cubicBezTo>
                  <a:cubicBezTo>
                    <a:pt x="34" y="48"/>
                    <a:pt x="36" y="46"/>
                    <a:pt x="36" y="44"/>
                  </a:cubicBezTo>
                  <a:cubicBezTo>
                    <a:pt x="36" y="28"/>
                    <a:pt x="36" y="28"/>
                    <a:pt x="36" y="28"/>
                  </a:cubicBezTo>
                  <a:cubicBezTo>
                    <a:pt x="62" y="28"/>
                    <a:pt x="62" y="28"/>
                    <a:pt x="62" y="28"/>
                  </a:cubicBezTo>
                  <a:cubicBezTo>
                    <a:pt x="63" y="28"/>
                    <a:pt x="63" y="28"/>
                    <a:pt x="64" y="27"/>
                  </a:cubicBezTo>
                  <a:cubicBezTo>
                    <a:pt x="64" y="26"/>
                    <a:pt x="64" y="25"/>
                    <a:pt x="64" y="25"/>
                  </a:cubicBezTo>
                  <a:lnTo>
                    <a:pt x="48" y="4"/>
                  </a:lnTo>
                  <a:close/>
                  <a:moveTo>
                    <a:pt x="16" y="20"/>
                  </a:moveTo>
                  <a:cubicBezTo>
                    <a:pt x="15" y="20"/>
                    <a:pt x="14" y="19"/>
                    <a:pt x="14" y="18"/>
                  </a:cubicBezTo>
                  <a:cubicBezTo>
                    <a:pt x="14" y="17"/>
                    <a:pt x="15" y="16"/>
                    <a:pt x="16" y="16"/>
                  </a:cubicBezTo>
                  <a:cubicBezTo>
                    <a:pt x="17" y="16"/>
                    <a:pt x="18" y="17"/>
                    <a:pt x="18" y="18"/>
                  </a:cubicBezTo>
                  <a:cubicBezTo>
                    <a:pt x="18" y="19"/>
                    <a:pt x="17" y="20"/>
                    <a:pt x="16" y="20"/>
                  </a:cubicBezTo>
                  <a:close/>
                  <a:moveTo>
                    <a:pt x="28" y="20"/>
                  </a:moveTo>
                  <a:cubicBezTo>
                    <a:pt x="27" y="20"/>
                    <a:pt x="26" y="19"/>
                    <a:pt x="26" y="18"/>
                  </a:cubicBezTo>
                  <a:cubicBezTo>
                    <a:pt x="26" y="17"/>
                    <a:pt x="27" y="16"/>
                    <a:pt x="28" y="16"/>
                  </a:cubicBezTo>
                  <a:cubicBezTo>
                    <a:pt x="29" y="16"/>
                    <a:pt x="30" y="17"/>
                    <a:pt x="30" y="18"/>
                  </a:cubicBezTo>
                  <a:cubicBezTo>
                    <a:pt x="30" y="19"/>
                    <a:pt x="29" y="20"/>
                    <a:pt x="28" y="20"/>
                  </a:cubicBezTo>
                  <a:close/>
                  <a:moveTo>
                    <a:pt x="40" y="12"/>
                  </a:moveTo>
                  <a:cubicBezTo>
                    <a:pt x="39" y="12"/>
                    <a:pt x="38" y="11"/>
                    <a:pt x="38" y="10"/>
                  </a:cubicBezTo>
                  <a:cubicBezTo>
                    <a:pt x="38" y="9"/>
                    <a:pt x="39" y="8"/>
                    <a:pt x="40" y="8"/>
                  </a:cubicBezTo>
                  <a:cubicBezTo>
                    <a:pt x="41" y="8"/>
                    <a:pt x="42" y="9"/>
                    <a:pt x="42" y="10"/>
                  </a:cubicBezTo>
                  <a:cubicBezTo>
                    <a:pt x="42" y="11"/>
                    <a:pt x="41" y="12"/>
                    <a:pt x="40" y="12"/>
                  </a:cubicBezTo>
                  <a:close/>
                  <a:moveTo>
                    <a:pt x="44" y="20"/>
                  </a:moveTo>
                  <a:cubicBezTo>
                    <a:pt x="43" y="20"/>
                    <a:pt x="42" y="19"/>
                    <a:pt x="42" y="18"/>
                  </a:cubicBezTo>
                  <a:cubicBezTo>
                    <a:pt x="42" y="17"/>
                    <a:pt x="43" y="16"/>
                    <a:pt x="44" y="16"/>
                  </a:cubicBezTo>
                  <a:cubicBezTo>
                    <a:pt x="45" y="16"/>
                    <a:pt x="46" y="17"/>
                    <a:pt x="46" y="18"/>
                  </a:cubicBezTo>
                  <a:cubicBezTo>
                    <a:pt x="46" y="19"/>
                    <a:pt x="45" y="20"/>
                    <a:pt x="44"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76" name="Google Shape;176;p6"/>
          <p:cNvGrpSpPr/>
          <p:nvPr/>
        </p:nvGrpSpPr>
        <p:grpSpPr>
          <a:xfrm>
            <a:off x="10304344" y="1720174"/>
            <a:ext cx="293688" cy="371475"/>
            <a:chOff x="8112125" y="3243263"/>
            <a:chExt cx="293688" cy="371475"/>
          </a:xfrm>
        </p:grpSpPr>
        <p:sp>
          <p:nvSpPr>
            <p:cNvPr id="177" name="Google Shape;177;p6"/>
            <p:cNvSpPr/>
            <p:nvPr/>
          </p:nvSpPr>
          <p:spPr>
            <a:xfrm>
              <a:off x="8112125" y="3243263"/>
              <a:ext cx="293688" cy="188913"/>
            </a:xfrm>
            <a:custGeom>
              <a:avLst/>
              <a:gdLst/>
              <a:ahLst/>
              <a:cxnLst/>
              <a:rect l="l" t="t" r="r" b="b"/>
              <a:pathLst>
                <a:path w="78" h="49" extrusionOk="0">
                  <a:moveTo>
                    <a:pt x="16" y="37"/>
                  </a:moveTo>
                  <a:cubicBezTo>
                    <a:pt x="27" y="47"/>
                    <a:pt x="27" y="47"/>
                    <a:pt x="27" y="47"/>
                  </a:cubicBezTo>
                  <a:cubicBezTo>
                    <a:pt x="38" y="37"/>
                    <a:pt x="38" y="37"/>
                    <a:pt x="38" y="37"/>
                  </a:cubicBezTo>
                  <a:cubicBezTo>
                    <a:pt x="38" y="36"/>
                    <a:pt x="40" y="36"/>
                    <a:pt x="41" y="37"/>
                  </a:cubicBezTo>
                  <a:cubicBezTo>
                    <a:pt x="51" y="47"/>
                    <a:pt x="51" y="47"/>
                    <a:pt x="51" y="47"/>
                  </a:cubicBezTo>
                  <a:cubicBezTo>
                    <a:pt x="62" y="37"/>
                    <a:pt x="62" y="37"/>
                    <a:pt x="62" y="37"/>
                  </a:cubicBezTo>
                  <a:cubicBezTo>
                    <a:pt x="62" y="36"/>
                    <a:pt x="64" y="36"/>
                    <a:pt x="64" y="37"/>
                  </a:cubicBezTo>
                  <a:cubicBezTo>
                    <a:pt x="78" y="49"/>
                    <a:pt x="78" y="49"/>
                    <a:pt x="78" y="49"/>
                  </a:cubicBezTo>
                  <a:cubicBezTo>
                    <a:pt x="76" y="34"/>
                    <a:pt x="64" y="21"/>
                    <a:pt x="49" y="17"/>
                  </a:cubicBezTo>
                  <a:cubicBezTo>
                    <a:pt x="49" y="10"/>
                    <a:pt x="49" y="10"/>
                    <a:pt x="49" y="10"/>
                  </a:cubicBezTo>
                  <a:cubicBezTo>
                    <a:pt x="49" y="9"/>
                    <a:pt x="48" y="8"/>
                    <a:pt x="47" y="8"/>
                  </a:cubicBezTo>
                  <a:cubicBezTo>
                    <a:pt x="41" y="8"/>
                    <a:pt x="41" y="8"/>
                    <a:pt x="41" y="8"/>
                  </a:cubicBezTo>
                  <a:cubicBezTo>
                    <a:pt x="41" y="2"/>
                    <a:pt x="41" y="2"/>
                    <a:pt x="41" y="2"/>
                  </a:cubicBezTo>
                  <a:cubicBezTo>
                    <a:pt x="41" y="1"/>
                    <a:pt x="40" y="0"/>
                    <a:pt x="39" y="0"/>
                  </a:cubicBezTo>
                  <a:cubicBezTo>
                    <a:pt x="38" y="0"/>
                    <a:pt x="37" y="1"/>
                    <a:pt x="37" y="2"/>
                  </a:cubicBezTo>
                  <a:cubicBezTo>
                    <a:pt x="37" y="8"/>
                    <a:pt x="37" y="8"/>
                    <a:pt x="37" y="8"/>
                  </a:cubicBezTo>
                  <a:cubicBezTo>
                    <a:pt x="31" y="8"/>
                    <a:pt x="31" y="8"/>
                    <a:pt x="31" y="8"/>
                  </a:cubicBezTo>
                  <a:cubicBezTo>
                    <a:pt x="30" y="8"/>
                    <a:pt x="29" y="9"/>
                    <a:pt x="29" y="10"/>
                  </a:cubicBezTo>
                  <a:cubicBezTo>
                    <a:pt x="29" y="17"/>
                    <a:pt x="29" y="17"/>
                    <a:pt x="29" y="17"/>
                  </a:cubicBezTo>
                  <a:cubicBezTo>
                    <a:pt x="14" y="21"/>
                    <a:pt x="2" y="34"/>
                    <a:pt x="0" y="49"/>
                  </a:cubicBezTo>
                  <a:cubicBezTo>
                    <a:pt x="14" y="37"/>
                    <a:pt x="14" y="37"/>
                    <a:pt x="14" y="37"/>
                  </a:cubicBezTo>
                  <a:cubicBezTo>
                    <a:pt x="15" y="36"/>
                    <a:pt x="16" y="36"/>
                    <a:pt x="16"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Google Shape;178;p6"/>
            <p:cNvSpPr/>
            <p:nvPr/>
          </p:nvSpPr>
          <p:spPr>
            <a:xfrm>
              <a:off x="8112125" y="3487738"/>
              <a:ext cx="293688" cy="127000"/>
            </a:xfrm>
            <a:custGeom>
              <a:avLst/>
              <a:gdLst/>
              <a:ahLst/>
              <a:cxnLst/>
              <a:rect l="l" t="t" r="r" b="b"/>
              <a:pathLst>
                <a:path w="78" h="33" extrusionOk="0">
                  <a:moveTo>
                    <a:pt x="63" y="13"/>
                  </a:moveTo>
                  <a:cubicBezTo>
                    <a:pt x="62" y="13"/>
                    <a:pt x="62" y="13"/>
                    <a:pt x="62" y="12"/>
                  </a:cubicBezTo>
                  <a:cubicBezTo>
                    <a:pt x="51" y="2"/>
                    <a:pt x="51" y="2"/>
                    <a:pt x="51" y="2"/>
                  </a:cubicBezTo>
                  <a:cubicBezTo>
                    <a:pt x="41" y="12"/>
                    <a:pt x="41" y="12"/>
                    <a:pt x="41" y="12"/>
                  </a:cubicBezTo>
                  <a:cubicBezTo>
                    <a:pt x="40" y="13"/>
                    <a:pt x="38" y="13"/>
                    <a:pt x="38" y="12"/>
                  </a:cubicBezTo>
                  <a:cubicBezTo>
                    <a:pt x="27" y="2"/>
                    <a:pt x="27" y="2"/>
                    <a:pt x="27" y="2"/>
                  </a:cubicBezTo>
                  <a:cubicBezTo>
                    <a:pt x="16" y="12"/>
                    <a:pt x="16" y="12"/>
                    <a:pt x="16" y="12"/>
                  </a:cubicBezTo>
                  <a:cubicBezTo>
                    <a:pt x="16" y="13"/>
                    <a:pt x="15" y="13"/>
                    <a:pt x="14" y="13"/>
                  </a:cubicBezTo>
                  <a:cubicBezTo>
                    <a:pt x="0" y="0"/>
                    <a:pt x="0" y="0"/>
                    <a:pt x="0" y="0"/>
                  </a:cubicBezTo>
                  <a:cubicBezTo>
                    <a:pt x="3" y="19"/>
                    <a:pt x="19" y="33"/>
                    <a:pt x="39" y="33"/>
                  </a:cubicBezTo>
                  <a:cubicBezTo>
                    <a:pt x="59" y="33"/>
                    <a:pt x="75" y="19"/>
                    <a:pt x="78" y="0"/>
                  </a:cubicBezTo>
                  <a:cubicBezTo>
                    <a:pt x="64" y="13"/>
                    <a:pt x="64" y="13"/>
                    <a:pt x="64" y="13"/>
                  </a:cubicBezTo>
                  <a:cubicBezTo>
                    <a:pt x="64" y="13"/>
                    <a:pt x="63" y="13"/>
                    <a:pt x="63"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 name="Google Shape;179;p6"/>
            <p:cNvSpPr/>
            <p:nvPr/>
          </p:nvSpPr>
          <p:spPr>
            <a:xfrm>
              <a:off x="8228013"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p6"/>
            <p:cNvSpPr/>
            <p:nvPr/>
          </p:nvSpPr>
          <p:spPr>
            <a:xfrm>
              <a:off x="8318500"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 name="Google Shape;181;p6"/>
            <p:cNvSpPr/>
            <p:nvPr/>
          </p:nvSpPr>
          <p:spPr>
            <a:xfrm>
              <a:off x="8139113" y="3429001"/>
              <a:ext cx="58738"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82" name="Google Shape;182;p6"/>
          <p:cNvGrpSpPr/>
          <p:nvPr/>
        </p:nvGrpSpPr>
        <p:grpSpPr>
          <a:xfrm>
            <a:off x="8528608" y="1720174"/>
            <a:ext cx="346075" cy="371475"/>
            <a:chOff x="6650038" y="3243263"/>
            <a:chExt cx="346075" cy="371475"/>
          </a:xfrm>
        </p:grpSpPr>
        <p:sp>
          <p:nvSpPr>
            <p:cNvPr id="183" name="Google Shape;183;p6"/>
            <p:cNvSpPr/>
            <p:nvPr/>
          </p:nvSpPr>
          <p:spPr>
            <a:xfrm>
              <a:off x="6650038" y="3398838"/>
              <a:ext cx="346075" cy="215900"/>
            </a:xfrm>
            <a:custGeom>
              <a:avLst/>
              <a:gdLst/>
              <a:ahLst/>
              <a:cxnLst/>
              <a:rect l="l" t="t" r="r" b="b"/>
              <a:pathLst>
                <a:path w="92" h="56" extrusionOk="0">
                  <a:moveTo>
                    <a:pt x="90" y="12"/>
                  </a:moveTo>
                  <a:cubicBezTo>
                    <a:pt x="81" y="12"/>
                    <a:pt x="81" y="12"/>
                    <a:pt x="81" y="12"/>
                  </a:cubicBezTo>
                  <a:cubicBezTo>
                    <a:pt x="85" y="3"/>
                    <a:pt x="85" y="3"/>
                    <a:pt x="85" y="3"/>
                  </a:cubicBezTo>
                  <a:cubicBezTo>
                    <a:pt x="85" y="2"/>
                    <a:pt x="85" y="1"/>
                    <a:pt x="83" y="0"/>
                  </a:cubicBezTo>
                  <a:cubicBezTo>
                    <a:pt x="82" y="0"/>
                    <a:pt x="81" y="0"/>
                    <a:pt x="81" y="1"/>
                  </a:cubicBezTo>
                  <a:cubicBezTo>
                    <a:pt x="76" y="13"/>
                    <a:pt x="76" y="13"/>
                    <a:pt x="76" y="13"/>
                  </a:cubicBezTo>
                  <a:cubicBezTo>
                    <a:pt x="68" y="17"/>
                    <a:pt x="68" y="17"/>
                    <a:pt x="68" y="17"/>
                  </a:cubicBezTo>
                  <a:cubicBezTo>
                    <a:pt x="66" y="13"/>
                    <a:pt x="63" y="10"/>
                    <a:pt x="59" y="7"/>
                  </a:cubicBezTo>
                  <a:cubicBezTo>
                    <a:pt x="55" y="10"/>
                    <a:pt x="51" y="12"/>
                    <a:pt x="46" y="12"/>
                  </a:cubicBezTo>
                  <a:cubicBezTo>
                    <a:pt x="41" y="12"/>
                    <a:pt x="37" y="10"/>
                    <a:pt x="33" y="7"/>
                  </a:cubicBezTo>
                  <a:cubicBezTo>
                    <a:pt x="29" y="10"/>
                    <a:pt x="26" y="13"/>
                    <a:pt x="24" y="17"/>
                  </a:cubicBezTo>
                  <a:cubicBezTo>
                    <a:pt x="16" y="13"/>
                    <a:pt x="16" y="13"/>
                    <a:pt x="16" y="13"/>
                  </a:cubicBezTo>
                  <a:cubicBezTo>
                    <a:pt x="11" y="1"/>
                    <a:pt x="11" y="1"/>
                    <a:pt x="11" y="1"/>
                  </a:cubicBezTo>
                  <a:cubicBezTo>
                    <a:pt x="11" y="0"/>
                    <a:pt x="10" y="0"/>
                    <a:pt x="9" y="0"/>
                  </a:cubicBezTo>
                  <a:cubicBezTo>
                    <a:pt x="7" y="1"/>
                    <a:pt x="7" y="2"/>
                    <a:pt x="7" y="3"/>
                  </a:cubicBezTo>
                  <a:cubicBezTo>
                    <a:pt x="11" y="12"/>
                    <a:pt x="11" y="12"/>
                    <a:pt x="11" y="12"/>
                  </a:cubicBezTo>
                  <a:cubicBezTo>
                    <a:pt x="2" y="12"/>
                    <a:pt x="2" y="12"/>
                    <a:pt x="2" y="12"/>
                  </a:cubicBezTo>
                  <a:cubicBezTo>
                    <a:pt x="1" y="12"/>
                    <a:pt x="0" y="13"/>
                    <a:pt x="0" y="14"/>
                  </a:cubicBezTo>
                  <a:cubicBezTo>
                    <a:pt x="0" y="15"/>
                    <a:pt x="1" y="16"/>
                    <a:pt x="2" y="16"/>
                  </a:cubicBezTo>
                  <a:cubicBezTo>
                    <a:pt x="14" y="16"/>
                    <a:pt x="14" y="16"/>
                    <a:pt x="14" y="16"/>
                  </a:cubicBezTo>
                  <a:cubicBezTo>
                    <a:pt x="22" y="20"/>
                    <a:pt x="22" y="20"/>
                    <a:pt x="22" y="20"/>
                  </a:cubicBezTo>
                  <a:cubicBezTo>
                    <a:pt x="21" y="23"/>
                    <a:pt x="20" y="27"/>
                    <a:pt x="20" y="30"/>
                  </a:cubicBezTo>
                  <a:cubicBezTo>
                    <a:pt x="20" y="44"/>
                    <a:pt x="32" y="56"/>
                    <a:pt x="46" y="56"/>
                  </a:cubicBezTo>
                  <a:cubicBezTo>
                    <a:pt x="60" y="56"/>
                    <a:pt x="72" y="44"/>
                    <a:pt x="72" y="30"/>
                  </a:cubicBezTo>
                  <a:cubicBezTo>
                    <a:pt x="72" y="27"/>
                    <a:pt x="71" y="23"/>
                    <a:pt x="70" y="20"/>
                  </a:cubicBezTo>
                  <a:cubicBezTo>
                    <a:pt x="78" y="16"/>
                    <a:pt x="78" y="16"/>
                    <a:pt x="78" y="16"/>
                  </a:cubicBezTo>
                  <a:cubicBezTo>
                    <a:pt x="90" y="16"/>
                    <a:pt x="90" y="16"/>
                    <a:pt x="90" y="16"/>
                  </a:cubicBezTo>
                  <a:cubicBezTo>
                    <a:pt x="91" y="16"/>
                    <a:pt x="92" y="15"/>
                    <a:pt x="92" y="14"/>
                  </a:cubicBezTo>
                  <a:cubicBezTo>
                    <a:pt x="92" y="13"/>
                    <a:pt x="91" y="12"/>
                    <a:pt x="90"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6"/>
            <p:cNvSpPr/>
            <p:nvPr/>
          </p:nvSpPr>
          <p:spPr>
            <a:xfrm>
              <a:off x="6778625" y="3243263"/>
              <a:ext cx="88900" cy="46038"/>
            </a:xfrm>
            <a:custGeom>
              <a:avLst/>
              <a:gdLst/>
              <a:ahLst/>
              <a:cxnLst/>
              <a:rect l="l" t="t" r="r" b="b"/>
              <a:pathLst>
                <a:path w="24" h="12" extrusionOk="0">
                  <a:moveTo>
                    <a:pt x="24" y="12"/>
                  </a:moveTo>
                  <a:cubicBezTo>
                    <a:pt x="24" y="2"/>
                    <a:pt x="24" y="2"/>
                    <a:pt x="24" y="2"/>
                  </a:cubicBezTo>
                  <a:cubicBezTo>
                    <a:pt x="24" y="1"/>
                    <a:pt x="23" y="0"/>
                    <a:pt x="22" y="0"/>
                  </a:cubicBezTo>
                  <a:cubicBezTo>
                    <a:pt x="2" y="0"/>
                    <a:pt x="2" y="0"/>
                    <a:pt x="2" y="0"/>
                  </a:cubicBezTo>
                  <a:cubicBezTo>
                    <a:pt x="1" y="0"/>
                    <a:pt x="0" y="1"/>
                    <a:pt x="0" y="2"/>
                  </a:cubicBezTo>
                  <a:cubicBezTo>
                    <a:pt x="0" y="12"/>
                    <a:pt x="0" y="12"/>
                    <a:pt x="0" y="12"/>
                  </a:cubicBezTo>
                  <a:lnTo>
                    <a:pt x="24"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 name="Google Shape;185;p6"/>
            <p:cNvSpPr/>
            <p:nvPr/>
          </p:nvSpPr>
          <p:spPr>
            <a:xfrm>
              <a:off x="6726238" y="3305176"/>
              <a:ext cx="195263" cy="123825"/>
            </a:xfrm>
            <a:custGeom>
              <a:avLst/>
              <a:gdLst/>
              <a:ahLst/>
              <a:cxnLst/>
              <a:rect l="l" t="t" r="r" b="b"/>
              <a:pathLst>
                <a:path w="52" h="32" extrusionOk="0">
                  <a:moveTo>
                    <a:pt x="50" y="0"/>
                  </a:moveTo>
                  <a:cubicBezTo>
                    <a:pt x="2" y="0"/>
                    <a:pt x="2" y="0"/>
                    <a:pt x="2" y="0"/>
                  </a:cubicBezTo>
                  <a:cubicBezTo>
                    <a:pt x="1" y="0"/>
                    <a:pt x="0" y="1"/>
                    <a:pt x="0" y="2"/>
                  </a:cubicBezTo>
                  <a:cubicBezTo>
                    <a:pt x="0" y="3"/>
                    <a:pt x="1" y="4"/>
                    <a:pt x="2" y="4"/>
                  </a:cubicBezTo>
                  <a:cubicBezTo>
                    <a:pt x="16" y="4"/>
                    <a:pt x="16" y="4"/>
                    <a:pt x="16" y="4"/>
                  </a:cubicBezTo>
                  <a:cubicBezTo>
                    <a:pt x="12" y="7"/>
                    <a:pt x="10" y="11"/>
                    <a:pt x="10" y="16"/>
                  </a:cubicBezTo>
                  <a:cubicBezTo>
                    <a:pt x="10" y="25"/>
                    <a:pt x="17" y="32"/>
                    <a:pt x="26" y="32"/>
                  </a:cubicBezTo>
                  <a:cubicBezTo>
                    <a:pt x="35" y="32"/>
                    <a:pt x="42" y="25"/>
                    <a:pt x="42" y="16"/>
                  </a:cubicBezTo>
                  <a:cubicBezTo>
                    <a:pt x="42" y="11"/>
                    <a:pt x="40" y="7"/>
                    <a:pt x="36" y="4"/>
                  </a:cubicBezTo>
                  <a:cubicBezTo>
                    <a:pt x="50" y="4"/>
                    <a:pt x="50" y="4"/>
                    <a:pt x="50" y="4"/>
                  </a:cubicBezTo>
                  <a:cubicBezTo>
                    <a:pt x="51" y="4"/>
                    <a:pt x="52" y="3"/>
                    <a:pt x="52" y="2"/>
                  </a:cubicBezTo>
                  <a:cubicBezTo>
                    <a:pt x="52" y="1"/>
                    <a:pt x="51" y="0"/>
                    <a:pt x="50" y="0"/>
                  </a:cubicBezTo>
                  <a:close/>
                  <a:moveTo>
                    <a:pt x="22" y="16"/>
                  </a:moveTo>
                  <a:cubicBezTo>
                    <a:pt x="21" y="16"/>
                    <a:pt x="20" y="15"/>
                    <a:pt x="20" y="14"/>
                  </a:cubicBezTo>
                  <a:cubicBezTo>
                    <a:pt x="20" y="13"/>
                    <a:pt x="21" y="12"/>
                    <a:pt x="22" y="12"/>
                  </a:cubicBezTo>
                  <a:cubicBezTo>
                    <a:pt x="23" y="12"/>
                    <a:pt x="24" y="13"/>
                    <a:pt x="24" y="14"/>
                  </a:cubicBezTo>
                  <a:cubicBezTo>
                    <a:pt x="24" y="15"/>
                    <a:pt x="23" y="16"/>
                    <a:pt x="22" y="16"/>
                  </a:cubicBezTo>
                  <a:close/>
                  <a:moveTo>
                    <a:pt x="30" y="16"/>
                  </a:moveTo>
                  <a:cubicBezTo>
                    <a:pt x="29" y="16"/>
                    <a:pt x="28" y="15"/>
                    <a:pt x="28" y="14"/>
                  </a:cubicBezTo>
                  <a:cubicBezTo>
                    <a:pt x="28" y="13"/>
                    <a:pt x="29" y="12"/>
                    <a:pt x="30" y="12"/>
                  </a:cubicBezTo>
                  <a:cubicBezTo>
                    <a:pt x="31" y="12"/>
                    <a:pt x="32" y="13"/>
                    <a:pt x="32" y="14"/>
                  </a:cubicBezTo>
                  <a:cubicBezTo>
                    <a:pt x="32" y="15"/>
                    <a:pt x="31" y="16"/>
                    <a:pt x="30" y="1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6" name="Google Shape;186;p6"/>
          <p:cNvSpPr txBox="1"/>
          <p:nvPr/>
        </p:nvSpPr>
        <p:spPr>
          <a:xfrm>
            <a:off x="7665160" y="2526055"/>
            <a:ext cx="3628915" cy="1107996"/>
          </a:xfrm>
          <a:prstGeom prst="rect">
            <a:avLst/>
          </a:prstGeom>
          <a:noFill/>
          <a:ln>
            <a:noFill/>
          </a:ln>
        </p:spPr>
        <p:style>
          <a:lnRef idx="0">
            <a:scrgbClr r="0" g="0" b="0"/>
          </a:lnRef>
          <a:fillRef idx="0">
            <a:scrgbClr r="0" g="0" b="0"/>
          </a:fillRef>
          <a:effectRef idx="0">
            <a:scrgbClr r="0" g="0" b="0"/>
          </a:effectRef>
          <a:fontRef idx="minor">
            <a:schemeClr val="accent4"/>
          </a:fontRef>
        </p:style>
        <p:txBody>
          <a:bodyPr spcFirstLastPara="1" wrap="square" lIns="0" tIns="0" rIns="0" bIns="0" anchor="t" anchorCtr="0">
            <a:spAutoFit/>
          </a:bodyPr>
          <a:lstStyle/>
          <a:p>
            <a:pPr lvl="0">
              <a:lnSpc>
                <a:spcPct val="150000"/>
              </a:lnSpc>
              <a:buSzPts val="1200"/>
            </a:pPr>
            <a:r>
              <a:rPr lang="en-US" sz="1200" dirty="0">
                <a:latin typeface="Bahnschrift" panose="020B0502040204020203" pitchFamily="34" charset="0"/>
              </a:rPr>
              <a:t>     Christian tradition: December 25 is considered the birthday of Jesus Christ. This date was officially established in the 4th century AD to celebrate the birth of Jesus Christ.</a:t>
            </a:r>
            <a:endParaRPr sz="1100" b="0" i="0" u="none" strike="noStrike" cap="none" dirty="0">
              <a:solidFill>
                <a:schemeClr val="dk1"/>
              </a:solidFill>
              <a:latin typeface="Bahnschrift" panose="020B0502040204020203" pitchFamily="34" charset="0"/>
              <a:sym typeface="Arial"/>
            </a:endParaRPr>
          </a:p>
        </p:txBody>
      </p:sp>
      <p:pic>
        <p:nvPicPr>
          <p:cNvPr id="187" name="Google Shape;187;p6"/>
          <p:cNvPicPr preferRelativeResize="0"/>
          <p:nvPr/>
        </p:nvPicPr>
        <p:blipFill rotWithShape="1">
          <a:blip r:embed="rId3">
            <a:alphaModFix/>
          </a:blip>
          <a:srcRect/>
          <a:stretch/>
        </p:blipFill>
        <p:spPr>
          <a:xfrm>
            <a:off x="6481782" y="2446617"/>
            <a:ext cx="1161997" cy="1161997"/>
          </a:xfrm>
          <a:prstGeom prst="rect">
            <a:avLst/>
          </a:prstGeom>
          <a:noFill/>
          <a:ln>
            <a:noFill/>
          </a:ln>
        </p:spPr>
      </p:pic>
      <p:sp>
        <p:nvSpPr>
          <p:cNvPr id="188" name="Google Shape;188;p6"/>
          <p:cNvSpPr txBox="1"/>
          <p:nvPr/>
        </p:nvSpPr>
        <p:spPr>
          <a:xfrm>
            <a:off x="7643779" y="3763494"/>
            <a:ext cx="3628915" cy="1292662"/>
          </a:xfrm>
          <a:prstGeom prst="rect">
            <a:avLst/>
          </a:prstGeom>
          <a:noFill/>
          <a:ln>
            <a:noFill/>
          </a:ln>
        </p:spPr>
        <p:txBody>
          <a:bodyPr spcFirstLastPara="1" wrap="square" lIns="0" tIns="0" rIns="0" bIns="0" anchor="t" anchorCtr="0">
            <a:spAutoFit/>
          </a:bodyPr>
          <a:lstStyle/>
          <a:p>
            <a:r>
              <a:rPr lang="en-US" sz="1200" dirty="0">
                <a:solidFill>
                  <a:schemeClr val="accent4"/>
                </a:solidFill>
                <a:latin typeface="Bahnschrift" panose="020B0502040204020203" pitchFamily="34" charset="0"/>
                <a:ea typeface="+mn-ea"/>
                <a:cs typeface="+mn-cs"/>
              </a:rPr>
              <a:t>     Winter Solstice Festival: In many cultures, the winter solstice (usually on December 21 or 22) is a symbol of the return of light. Choosing a few days after the winter solstice to celebrate Christmas helps connect with the theme of light and hope.</a:t>
            </a:r>
          </a:p>
          <a:p>
            <a:br>
              <a:rPr lang="en-US" sz="1100" dirty="0"/>
            </a:br>
            <a:endParaRPr sz="1100" b="0" i="0" u="none" strike="noStrike" cap="none" dirty="0">
              <a:solidFill>
                <a:schemeClr val="dk1"/>
              </a:solidFill>
              <a:sym typeface="Arial"/>
            </a:endParaRPr>
          </a:p>
        </p:txBody>
      </p:sp>
      <p:pic>
        <p:nvPicPr>
          <p:cNvPr id="189" name="Google Shape;189;p6"/>
          <p:cNvPicPr preferRelativeResize="0"/>
          <p:nvPr/>
        </p:nvPicPr>
        <p:blipFill rotWithShape="1">
          <a:blip r:embed="rId3">
            <a:alphaModFix/>
          </a:blip>
          <a:srcRect/>
          <a:stretch/>
        </p:blipFill>
        <p:spPr>
          <a:xfrm>
            <a:off x="6383159" y="3765735"/>
            <a:ext cx="1161997" cy="1161997"/>
          </a:xfrm>
          <a:prstGeom prst="rect">
            <a:avLst/>
          </a:prstGeom>
          <a:noFill/>
          <a:ln>
            <a:noFill/>
          </a:ln>
        </p:spPr>
      </p:pic>
      <p:cxnSp>
        <p:nvCxnSpPr>
          <p:cNvPr id="190" name="Google Shape;190;p6"/>
          <p:cNvCxnSpPr/>
          <p:nvPr/>
        </p:nvCxnSpPr>
        <p:spPr>
          <a:xfrm>
            <a:off x="6149368" y="4951916"/>
            <a:ext cx="5216769" cy="0"/>
          </a:xfrm>
          <a:prstGeom prst="straightConnector1">
            <a:avLst/>
          </a:prstGeom>
          <a:noFill/>
          <a:ln w="9525" cap="flat" cmpd="sng">
            <a:solidFill>
              <a:srgbClr val="BFBFBF"/>
            </a:solidFill>
            <a:prstDash val="solid"/>
            <a:miter lim="800000"/>
            <a:headEnd type="none" w="sm" len="sm"/>
            <a:tailEnd type="none" w="sm" len="sm"/>
          </a:ln>
        </p:spPr>
      </p:cxnSp>
      <p:sp>
        <p:nvSpPr>
          <p:cNvPr id="191" name="Google Shape;191;p6"/>
          <p:cNvSpPr txBox="1"/>
          <p:nvPr/>
        </p:nvSpPr>
        <p:spPr>
          <a:xfrm>
            <a:off x="7643779" y="5161786"/>
            <a:ext cx="3628915" cy="1107996"/>
          </a:xfrm>
          <a:prstGeom prst="rect">
            <a:avLst/>
          </a:prstGeom>
          <a:noFill/>
          <a:ln>
            <a:noFill/>
          </a:ln>
        </p:spPr>
        <p:txBody>
          <a:bodyPr spcFirstLastPara="1" wrap="square" lIns="0" tIns="0" rIns="0" bIns="0" anchor="t" anchorCtr="0">
            <a:spAutoFit/>
          </a:bodyPr>
          <a:lstStyle/>
          <a:p>
            <a:r>
              <a:rPr lang="en-US" sz="1200" dirty="0">
                <a:solidFill>
                  <a:schemeClr val="accent4"/>
                </a:solidFill>
                <a:latin typeface="Bahnschrift" panose="020B0502040204020203" pitchFamily="34" charset="0"/>
                <a:ea typeface="+mn-ea"/>
                <a:cs typeface="+mn-cs"/>
              </a:rPr>
              <a:t>     Fusion Festival: In order to integrate pagans, early Christianity set Christmas on the same day as the Roman Sun God Festival, so as to better spread in the Roman Empire</a:t>
            </a:r>
          </a:p>
          <a:p>
            <a:br>
              <a:rPr lang="en-US" sz="1200" dirty="0"/>
            </a:br>
            <a:endParaRPr sz="1200" i="0" u="none" strike="noStrike" cap="none" dirty="0">
              <a:solidFill>
                <a:schemeClr val="dk1"/>
              </a:solidFill>
              <a:sym typeface="Arial"/>
            </a:endParaRPr>
          </a:p>
        </p:txBody>
      </p:sp>
      <p:pic>
        <p:nvPicPr>
          <p:cNvPr id="192" name="Google Shape;192;p6"/>
          <p:cNvPicPr preferRelativeResize="0"/>
          <p:nvPr/>
        </p:nvPicPr>
        <p:blipFill rotWithShape="1">
          <a:blip r:embed="rId3">
            <a:alphaModFix/>
          </a:blip>
          <a:srcRect/>
          <a:stretch/>
        </p:blipFill>
        <p:spPr>
          <a:xfrm>
            <a:off x="6380656" y="4971971"/>
            <a:ext cx="1161997" cy="1161997"/>
          </a:xfrm>
          <a:prstGeom prst="rect">
            <a:avLst/>
          </a:prstGeom>
          <a:noFill/>
          <a:ln>
            <a:noFill/>
          </a:ln>
        </p:spPr>
      </p:pic>
      <p:pic>
        <p:nvPicPr>
          <p:cNvPr id="193" name="Google Shape;193;p6"/>
          <p:cNvPicPr preferRelativeResize="0"/>
          <p:nvPr/>
        </p:nvPicPr>
        <p:blipFill rotWithShape="1">
          <a:blip r:embed="rId4">
            <a:alphaModFix/>
          </a:blip>
          <a:srcRect/>
          <a:stretch/>
        </p:blipFill>
        <p:spPr>
          <a:xfrm>
            <a:off x="2508705" y="-200954"/>
            <a:ext cx="3395132" cy="3395132"/>
          </a:xfrm>
          <a:prstGeom prst="rect">
            <a:avLst/>
          </a:prstGeom>
          <a:noFill/>
          <a:ln>
            <a:noFill/>
          </a:ln>
        </p:spPr>
      </p:pic>
      <p:pic>
        <p:nvPicPr>
          <p:cNvPr id="194" name="Google Shape;194;p6"/>
          <p:cNvPicPr preferRelativeResize="0"/>
          <p:nvPr/>
        </p:nvPicPr>
        <p:blipFill rotWithShape="1">
          <a:blip r:embed="rId5">
            <a:alphaModFix/>
          </a:blip>
          <a:srcRect/>
          <a:stretch/>
        </p:blipFill>
        <p:spPr>
          <a:xfrm>
            <a:off x="147995" y="9953"/>
            <a:ext cx="2604628" cy="2604628"/>
          </a:xfrm>
          <a:prstGeom prst="rect">
            <a:avLst/>
          </a:prstGeom>
          <a:noFill/>
          <a:ln>
            <a:noFill/>
          </a:ln>
        </p:spPr>
      </p:pic>
      <p:pic>
        <p:nvPicPr>
          <p:cNvPr id="195" name="Google Shape;195;p6"/>
          <p:cNvPicPr preferRelativeResize="0"/>
          <p:nvPr/>
        </p:nvPicPr>
        <p:blipFill rotWithShape="1">
          <a:blip r:embed="rId6">
            <a:alphaModFix/>
          </a:blip>
          <a:srcRect/>
          <a:stretch/>
        </p:blipFill>
        <p:spPr>
          <a:xfrm>
            <a:off x="1057312" y="1033476"/>
            <a:ext cx="4018805" cy="56846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95"/>
                                        </p:tgtEl>
                                        <p:attrNameLst>
                                          <p:attrName>style.visibility</p:attrName>
                                        </p:attrNameLst>
                                      </p:cBhvr>
                                      <p:to>
                                        <p:strVal val="visible"/>
                                      </p:to>
                                    </p:set>
                                    <p:animEffect transition="in" filter="wipe(down)">
                                      <p:cBhvr>
                                        <p:cTn id="12" dur="580">
                                          <p:stCondLst>
                                            <p:cond delay="0"/>
                                          </p:stCondLst>
                                        </p:cTn>
                                        <p:tgtEl>
                                          <p:spTgt spid="195"/>
                                        </p:tgtEl>
                                      </p:cBhvr>
                                    </p:animEffect>
                                    <p:anim calcmode="lin" valueType="num">
                                      <p:cBhvr>
                                        <p:cTn id="13" dur="1822" tmFilter="0,0; 0.14,0.36; 0.43,0.73; 0.71,0.91; 1.0,1.0">
                                          <p:stCondLst>
                                            <p:cond delay="0"/>
                                          </p:stCondLst>
                                        </p:cTn>
                                        <p:tgtEl>
                                          <p:spTgt spid="19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9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9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9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95"/>
                                        </p:tgtEl>
                                        <p:attrNameLst>
                                          <p:attrName>ppt_y</p:attrName>
                                        </p:attrNameLst>
                                      </p:cBhvr>
                                      <p:tavLst>
                                        <p:tav tm="0" fmla="#ppt_y-sin(pi*$)/81">
                                          <p:val>
                                            <p:fltVal val="0"/>
                                          </p:val>
                                        </p:tav>
                                        <p:tav tm="100000">
                                          <p:val>
                                            <p:fltVal val="1"/>
                                          </p:val>
                                        </p:tav>
                                      </p:tavLst>
                                    </p:anim>
                                    <p:animScale>
                                      <p:cBhvr>
                                        <p:cTn id="18" dur="26">
                                          <p:stCondLst>
                                            <p:cond delay="650"/>
                                          </p:stCondLst>
                                        </p:cTn>
                                        <p:tgtEl>
                                          <p:spTgt spid="195"/>
                                        </p:tgtEl>
                                      </p:cBhvr>
                                      <p:to x="100000" y="60000"/>
                                    </p:animScale>
                                    <p:animScale>
                                      <p:cBhvr>
                                        <p:cTn id="19" dur="166" decel="50000">
                                          <p:stCondLst>
                                            <p:cond delay="676"/>
                                          </p:stCondLst>
                                        </p:cTn>
                                        <p:tgtEl>
                                          <p:spTgt spid="195"/>
                                        </p:tgtEl>
                                      </p:cBhvr>
                                      <p:to x="100000" y="100000"/>
                                    </p:animScale>
                                    <p:animScale>
                                      <p:cBhvr>
                                        <p:cTn id="20" dur="26">
                                          <p:stCondLst>
                                            <p:cond delay="1312"/>
                                          </p:stCondLst>
                                        </p:cTn>
                                        <p:tgtEl>
                                          <p:spTgt spid="195"/>
                                        </p:tgtEl>
                                      </p:cBhvr>
                                      <p:to x="100000" y="80000"/>
                                    </p:animScale>
                                    <p:animScale>
                                      <p:cBhvr>
                                        <p:cTn id="21" dur="166" decel="50000">
                                          <p:stCondLst>
                                            <p:cond delay="1338"/>
                                          </p:stCondLst>
                                        </p:cTn>
                                        <p:tgtEl>
                                          <p:spTgt spid="195"/>
                                        </p:tgtEl>
                                      </p:cBhvr>
                                      <p:to x="100000" y="100000"/>
                                    </p:animScale>
                                    <p:animScale>
                                      <p:cBhvr>
                                        <p:cTn id="22" dur="26">
                                          <p:stCondLst>
                                            <p:cond delay="1642"/>
                                          </p:stCondLst>
                                        </p:cTn>
                                        <p:tgtEl>
                                          <p:spTgt spid="195"/>
                                        </p:tgtEl>
                                      </p:cBhvr>
                                      <p:to x="100000" y="90000"/>
                                    </p:animScale>
                                    <p:animScale>
                                      <p:cBhvr>
                                        <p:cTn id="23" dur="166" decel="50000">
                                          <p:stCondLst>
                                            <p:cond delay="1668"/>
                                          </p:stCondLst>
                                        </p:cTn>
                                        <p:tgtEl>
                                          <p:spTgt spid="195"/>
                                        </p:tgtEl>
                                      </p:cBhvr>
                                      <p:to x="100000" y="100000"/>
                                    </p:animScale>
                                    <p:animScale>
                                      <p:cBhvr>
                                        <p:cTn id="24" dur="26">
                                          <p:stCondLst>
                                            <p:cond delay="1808"/>
                                          </p:stCondLst>
                                        </p:cTn>
                                        <p:tgtEl>
                                          <p:spTgt spid="195"/>
                                        </p:tgtEl>
                                      </p:cBhvr>
                                      <p:to x="100000" y="95000"/>
                                    </p:animScale>
                                    <p:animScale>
                                      <p:cBhvr>
                                        <p:cTn id="25" dur="166" decel="50000">
                                          <p:stCondLst>
                                            <p:cond delay="1834"/>
                                          </p:stCondLst>
                                        </p:cTn>
                                        <p:tgtEl>
                                          <p:spTgt spid="19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86">
                                            <p:txEl>
                                              <p:pRg st="0" end="0"/>
                                            </p:txEl>
                                          </p:spTgt>
                                        </p:tgtEl>
                                        <p:attrNameLst>
                                          <p:attrName>style.visibility</p:attrName>
                                        </p:attrNameLst>
                                      </p:cBhvr>
                                      <p:to>
                                        <p:strVal val="visible"/>
                                      </p:to>
                                    </p:set>
                                    <p:animEffect transition="in" filter="fade">
                                      <p:cBhvr>
                                        <p:cTn id="30" dur="1000"/>
                                        <p:tgtEl>
                                          <p:spTgt spid="186">
                                            <p:txEl>
                                              <p:pRg st="0" end="0"/>
                                            </p:txEl>
                                          </p:spTgt>
                                        </p:tgtEl>
                                      </p:cBhvr>
                                    </p:animEffect>
                                    <p:anim calcmode="lin" valueType="num">
                                      <p:cBhvr>
                                        <p:cTn id="31" dur="10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88"/>
                                        </p:tgtEl>
                                        <p:attrNameLst>
                                          <p:attrName>style.visibility</p:attrName>
                                        </p:attrNameLst>
                                      </p:cBhvr>
                                      <p:to>
                                        <p:strVal val="visible"/>
                                      </p:to>
                                    </p:set>
                                    <p:animEffect transition="in" filter="fade">
                                      <p:cBhvr>
                                        <p:cTn id="37" dur="1000"/>
                                        <p:tgtEl>
                                          <p:spTgt spid="188"/>
                                        </p:tgtEl>
                                      </p:cBhvr>
                                    </p:animEffect>
                                    <p:anim calcmode="lin" valueType="num">
                                      <p:cBhvr>
                                        <p:cTn id="38" dur="1000" fill="hold"/>
                                        <p:tgtEl>
                                          <p:spTgt spid="188"/>
                                        </p:tgtEl>
                                        <p:attrNameLst>
                                          <p:attrName>ppt_x</p:attrName>
                                        </p:attrNameLst>
                                      </p:cBhvr>
                                      <p:tavLst>
                                        <p:tav tm="0">
                                          <p:val>
                                            <p:strVal val="#ppt_x"/>
                                          </p:val>
                                        </p:tav>
                                        <p:tav tm="100000">
                                          <p:val>
                                            <p:strVal val="#ppt_x"/>
                                          </p:val>
                                        </p:tav>
                                      </p:tavLst>
                                    </p:anim>
                                    <p:anim calcmode="lin" valueType="num">
                                      <p:cBhvr>
                                        <p:cTn id="3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91"/>
                                        </p:tgtEl>
                                        <p:attrNameLst>
                                          <p:attrName>style.visibility</p:attrName>
                                        </p:attrNameLst>
                                      </p:cBhvr>
                                      <p:to>
                                        <p:strVal val="visible"/>
                                      </p:to>
                                    </p:set>
                                    <p:anim calcmode="lin" valueType="num">
                                      <p:cBhvr additive="base">
                                        <p:cTn id="44" dur="500" fill="hold"/>
                                        <p:tgtEl>
                                          <p:spTgt spid="191"/>
                                        </p:tgtEl>
                                        <p:attrNameLst>
                                          <p:attrName>ppt_x</p:attrName>
                                        </p:attrNameLst>
                                      </p:cBhvr>
                                      <p:tavLst>
                                        <p:tav tm="0">
                                          <p:val>
                                            <p:strVal val="#ppt_x"/>
                                          </p:val>
                                        </p:tav>
                                        <p:tav tm="100000">
                                          <p:val>
                                            <p:strVal val="#ppt_x"/>
                                          </p:val>
                                        </p:tav>
                                      </p:tavLst>
                                    </p:anim>
                                    <p:anim calcmode="lin" valueType="num">
                                      <p:cBhvr additive="base">
                                        <p:cTn id="45"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7"/>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201" name="Google Shape;201;p7"/>
          <p:cNvPicPr preferRelativeResize="0"/>
          <p:nvPr/>
        </p:nvPicPr>
        <p:blipFill rotWithShape="1">
          <a:blip r:embed="rId4">
            <a:alphaModFix/>
          </a:blip>
          <a:srcRect/>
          <a:stretch/>
        </p:blipFill>
        <p:spPr>
          <a:xfrm>
            <a:off x="980930" y="3238208"/>
            <a:ext cx="1021080" cy="1021080"/>
          </a:xfrm>
          <a:prstGeom prst="rect">
            <a:avLst/>
          </a:prstGeom>
          <a:noFill/>
          <a:ln>
            <a:noFill/>
          </a:ln>
        </p:spPr>
      </p:pic>
      <p:pic>
        <p:nvPicPr>
          <p:cNvPr id="202" name="Google Shape;202;p7"/>
          <p:cNvPicPr preferRelativeResize="0"/>
          <p:nvPr/>
        </p:nvPicPr>
        <p:blipFill rotWithShape="1">
          <a:blip r:embed="rId5">
            <a:alphaModFix/>
          </a:blip>
          <a:srcRect l="15010" r="15008"/>
          <a:stretch/>
        </p:blipFill>
        <p:spPr>
          <a:xfrm rot="-5400000">
            <a:off x="5329611" y="428843"/>
            <a:ext cx="4646572" cy="6639809"/>
          </a:xfrm>
          <a:prstGeom prst="rect">
            <a:avLst/>
          </a:prstGeom>
          <a:noFill/>
          <a:ln>
            <a:noFill/>
          </a:ln>
        </p:spPr>
      </p:pic>
      <p:pic>
        <p:nvPicPr>
          <p:cNvPr id="203" name="Google Shape;203;p7"/>
          <p:cNvPicPr preferRelativeResize="0"/>
          <p:nvPr/>
        </p:nvPicPr>
        <p:blipFill rotWithShape="1">
          <a:blip r:embed="rId6">
            <a:alphaModFix/>
          </a:blip>
          <a:srcRect/>
          <a:stretch/>
        </p:blipFill>
        <p:spPr>
          <a:xfrm>
            <a:off x="565979" y="868990"/>
            <a:ext cx="5203044" cy="5203044"/>
          </a:xfrm>
          <a:prstGeom prst="rect">
            <a:avLst/>
          </a:prstGeom>
          <a:noFill/>
          <a:ln>
            <a:noFill/>
          </a:ln>
        </p:spPr>
      </p:pic>
      <p:sp>
        <p:nvSpPr>
          <p:cNvPr id="204" name="Google Shape;204;p7"/>
          <p:cNvSpPr txBox="1"/>
          <p:nvPr/>
        </p:nvSpPr>
        <p:spPr>
          <a:xfrm>
            <a:off x="5724825" y="3119016"/>
            <a:ext cx="4022400" cy="17085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Arial"/>
              <a:buNone/>
            </a:pPr>
            <a:r>
              <a:rPr lang="zh-CN" sz="4200" b="1" i="1" dirty="0">
                <a:solidFill>
                  <a:schemeClr val="lt1"/>
                </a:solidFill>
                <a:latin typeface="Pacifico"/>
                <a:ea typeface="Pacifico"/>
                <a:cs typeface="Pacifico"/>
                <a:sym typeface="Pacifico"/>
              </a:rPr>
              <a:t>Ceremonies </a:t>
            </a:r>
            <a:endParaRPr sz="4200" b="1" i="1" dirty="0">
              <a:solidFill>
                <a:schemeClr val="lt1"/>
              </a:solidFill>
              <a:latin typeface="Pacifico"/>
              <a:ea typeface="Pacifico"/>
              <a:cs typeface="Pacifico"/>
              <a:sym typeface="Pacifico"/>
            </a:endParaRPr>
          </a:p>
          <a:p>
            <a:pPr marL="457200" lvl="0" indent="0" algn="l" rtl="0">
              <a:lnSpc>
                <a:spcPct val="150000"/>
              </a:lnSpc>
              <a:spcBef>
                <a:spcPts val="0"/>
              </a:spcBef>
              <a:spcAft>
                <a:spcPts val="0"/>
              </a:spcAft>
              <a:buClr>
                <a:schemeClr val="dk1"/>
              </a:buClr>
              <a:buSzPts val="2000"/>
              <a:buFont typeface="Arial"/>
              <a:buNone/>
            </a:pPr>
            <a:r>
              <a:rPr lang="zh-CN" sz="4200" b="1" i="1" dirty="0">
                <a:solidFill>
                  <a:schemeClr val="lt1"/>
                </a:solidFill>
                <a:latin typeface="Pacifico"/>
                <a:ea typeface="Pacifico"/>
                <a:cs typeface="Pacifico"/>
                <a:sym typeface="Pacifico"/>
              </a:rPr>
              <a:t>  &amp; Activities</a:t>
            </a:r>
            <a:endParaRPr sz="4200" b="1" i="1" u="sng" strike="noStrike" cap="none"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circle(in)">
                                      <p:cBhvr>
                                        <p:cTn id="7" dur="2000"/>
                                        <p:tgtEl>
                                          <p:spTgt spid="20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fade">
                                      <p:cBhvr>
                                        <p:cTn id="11" dur="500"/>
                                        <p:tgtEl>
                                          <p:spTgt spid="2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wheel(1)">
                                      <p:cBhvr>
                                        <p:cTn id="16" dur="2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1028" name="Picture 4">
            <a:extLst>
              <a:ext uri="{FF2B5EF4-FFF2-40B4-BE49-F238E27FC236}">
                <a16:creationId xmlns:a16="http://schemas.microsoft.com/office/drawing/2014/main" id="{4B0F23C2-CF28-E593-C0C6-FF783C5AB015}"/>
              </a:ext>
            </a:extLst>
          </p:cNvPr>
          <p:cNvPicPr>
            <a:picLocks noChangeAspect="1" noChangeArrowheads="1"/>
          </p:cNvPicPr>
          <p:nvPr/>
        </p:nvPicPr>
        <p:blipFill>
          <a:blip r:embed="rId3">
            <a:alphaModFix amt="7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436910"/>
            <a:ext cx="6834853" cy="4445000"/>
          </a:xfrm>
          <a:prstGeom prst="rect">
            <a:avLst/>
          </a:prstGeom>
          <a:noFill/>
          <a:extLst>
            <a:ext uri="{909E8E84-426E-40DD-AFC4-6F175D3DCCD1}">
              <a14:hiddenFill xmlns:a14="http://schemas.microsoft.com/office/drawing/2010/main">
                <a:solidFill>
                  <a:srgbClr val="FFFFFF"/>
                </a:solidFill>
              </a14:hiddenFill>
            </a:ext>
          </a:extLst>
        </p:spPr>
      </p:pic>
      <p:grpSp>
        <p:nvGrpSpPr>
          <p:cNvPr id="209" name="Google Shape;209;g30dea03ef1c_0_1"/>
          <p:cNvGrpSpPr/>
          <p:nvPr/>
        </p:nvGrpSpPr>
        <p:grpSpPr>
          <a:xfrm>
            <a:off x="8637013" y="3483429"/>
            <a:ext cx="2152167" cy="3349390"/>
            <a:chOff x="3230" y="1216"/>
            <a:chExt cx="1224" cy="1904"/>
          </a:xfrm>
        </p:grpSpPr>
        <p:sp>
          <p:nvSpPr>
            <p:cNvPr id="210" name="Google Shape;210;g30dea03ef1c_0_1"/>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g30dea03ef1c_0_1"/>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g30dea03ef1c_0_1"/>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g30dea03ef1c_0_1"/>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g30dea03ef1c_0_1"/>
            <p:cNvSpPr/>
            <p:nvPr/>
          </p:nvSpPr>
          <p:spPr>
            <a:xfrm>
              <a:off x="3230" y="1216"/>
              <a:ext cx="1224" cy="1656"/>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5" name="Google Shape;215;g30dea03ef1c_0_1"/>
          <p:cNvGrpSpPr/>
          <p:nvPr/>
        </p:nvGrpSpPr>
        <p:grpSpPr>
          <a:xfrm>
            <a:off x="5568665" y="1999477"/>
            <a:ext cx="3122957" cy="4860217"/>
            <a:chOff x="3230" y="1216"/>
            <a:chExt cx="1224" cy="1904"/>
          </a:xfrm>
        </p:grpSpPr>
        <p:sp>
          <p:nvSpPr>
            <p:cNvPr id="216" name="Google Shape;216;g30dea03ef1c_0_1"/>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g30dea03ef1c_0_1"/>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g30dea03ef1c_0_1"/>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g30dea03ef1c_0_1"/>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g30dea03ef1c_0_1"/>
            <p:cNvSpPr/>
            <p:nvPr/>
          </p:nvSpPr>
          <p:spPr>
            <a:xfrm>
              <a:off x="3230" y="1216"/>
              <a:ext cx="1224" cy="1656"/>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1" name="Google Shape;221;g30dea03ef1c_0_1"/>
          <p:cNvSpPr/>
          <p:nvPr/>
        </p:nvSpPr>
        <p:spPr>
          <a:xfrm rot="10800000" flipH="1">
            <a:off x="0" y="6042034"/>
            <a:ext cx="12177472" cy="815965"/>
          </a:xfrm>
          <a:custGeom>
            <a:avLst/>
            <a:gdLst/>
            <a:ahLst/>
            <a:cxnLst/>
            <a:rect l="l" t="t" r="r" b="b"/>
            <a:pathLst>
              <a:path w="3491" h="1278" extrusionOk="0">
                <a:moveTo>
                  <a:pt x="0" y="0"/>
                </a:moveTo>
                <a:cubicBezTo>
                  <a:pt x="0" y="778"/>
                  <a:pt x="0" y="778"/>
                  <a:pt x="0" y="778"/>
                </a:cubicBezTo>
                <a:cubicBezTo>
                  <a:pt x="0" y="778"/>
                  <a:pt x="36" y="758"/>
                  <a:pt x="96" y="778"/>
                </a:cubicBezTo>
                <a:cubicBezTo>
                  <a:pt x="156" y="798"/>
                  <a:pt x="257" y="876"/>
                  <a:pt x="328" y="926"/>
                </a:cubicBezTo>
                <a:cubicBezTo>
                  <a:pt x="399" y="976"/>
                  <a:pt x="808" y="1278"/>
                  <a:pt x="1316" y="874"/>
                </a:cubicBezTo>
                <a:cubicBezTo>
                  <a:pt x="1824" y="470"/>
                  <a:pt x="1812" y="326"/>
                  <a:pt x="2164" y="222"/>
                </a:cubicBezTo>
                <a:cubicBezTo>
                  <a:pt x="2516" y="118"/>
                  <a:pt x="2924" y="298"/>
                  <a:pt x="3284" y="106"/>
                </a:cubicBezTo>
                <a:cubicBezTo>
                  <a:pt x="3371" y="60"/>
                  <a:pt x="3438" y="25"/>
                  <a:pt x="3491" y="0"/>
                </a:cubicBezTo>
                <a:lnTo>
                  <a:pt x="0" y="0"/>
                </a:lnTo>
                <a:close/>
              </a:path>
            </a:pathLst>
          </a:custGeom>
          <a:solidFill>
            <a:srgbClr val="6075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g30dea03ef1c_0_1"/>
          <p:cNvSpPr/>
          <p:nvPr/>
        </p:nvSpPr>
        <p:spPr>
          <a:xfrm>
            <a:off x="-29028" y="-1"/>
            <a:ext cx="4523223" cy="3038440"/>
          </a:xfrm>
          <a:custGeom>
            <a:avLst/>
            <a:gdLst/>
            <a:ahLst/>
            <a:cxnLst/>
            <a:rect l="l" t="t" r="r" b="b"/>
            <a:pathLst>
              <a:path w="873" h="587" extrusionOk="0">
                <a:moveTo>
                  <a:pt x="2" y="457"/>
                </a:moveTo>
                <a:cubicBezTo>
                  <a:pt x="2" y="457"/>
                  <a:pt x="119" y="587"/>
                  <a:pt x="362" y="508"/>
                </a:cubicBezTo>
                <a:cubicBezTo>
                  <a:pt x="604" y="429"/>
                  <a:pt x="612" y="203"/>
                  <a:pt x="726" y="103"/>
                </a:cubicBezTo>
                <a:cubicBezTo>
                  <a:pt x="840" y="3"/>
                  <a:pt x="873" y="0"/>
                  <a:pt x="873" y="0"/>
                </a:cubicBezTo>
                <a:cubicBezTo>
                  <a:pt x="0" y="0"/>
                  <a:pt x="0" y="0"/>
                  <a:pt x="0" y="0"/>
                </a:cubicBezTo>
                <a:cubicBezTo>
                  <a:pt x="0" y="0"/>
                  <a:pt x="3" y="456"/>
                  <a:pt x="2" y="457"/>
                </a:cubicBezTo>
                <a:close/>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23" name="Google Shape;223;g30dea03ef1c_0_1"/>
          <p:cNvGrpSpPr/>
          <p:nvPr/>
        </p:nvGrpSpPr>
        <p:grpSpPr>
          <a:xfrm>
            <a:off x="9657108" y="2739638"/>
            <a:ext cx="2519342" cy="3920818"/>
            <a:chOff x="3230" y="1216"/>
            <a:chExt cx="1224" cy="1904"/>
          </a:xfrm>
        </p:grpSpPr>
        <p:sp>
          <p:nvSpPr>
            <p:cNvPr id="224" name="Google Shape;224;g30dea03ef1c_0_1"/>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g30dea03ef1c_0_1"/>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g30dea03ef1c_0_1"/>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g30dea03ef1c_0_1"/>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g30dea03ef1c_0_1"/>
            <p:cNvSpPr/>
            <p:nvPr/>
          </p:nvSpPr>
          <p:spPr>
            <a:xfrm>
              <a:off x="3230" y="1216"/>
              <a:ext cx="1224" cy="1656"/>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9" name="Google Shape;229;g30dea03ef1c_0_1"/>
          <p:cNvSpPr/>
          <p:nvPr/>
        </p:nvSpPr>
        <p:spPr>
          <a:xfrm>
            <a:off x="11836848" y="25400"/>
            <a:ext cx="115752" cy="6807300"/>
          </a:xfrm>
          <a:prstGeom prst="rect">
            <a:avLst/>
          </a:prstGeom>
          <a:solidFill>
            <a:srgbClr val="607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g30dea03ef1c_0_1"/>
          <p:cNvSpPr/>
          <p:nvPr/>
        </p:nvSpPr>
        <p:spPr>
          <a:xfrm>
            <a:off x="274721" y="273965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g30dea03ef1c_0_1"/>
          <p:cNvSpPr/>
          <p:nvPr/>
        </p:nvSpPr>
        <p:spPr>
          <a:xfrm>
            <a:off x="274743" y="368944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g30dea03ef1c_0_1"/>
          <p:cNvSpPr/>
          <p:nvPr/>
        </p:nvSpPr>
        <p:spPr>
          <a:xfrm>
            <a:off x="274750" y="463925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3" name="Google Shape;233;g30dea03ef1c_0_1"/>
          <p:cNvPicPr preferRelativeResize="0"/>
          <p:nvPr/>
        </p:nvPicPr>
        <p:blipFill rotWithShape="1">
          <a:blip r:embed="rId5">
            <a:alphaModFix/>
          </a:blip>
          <a:srcRect/>
          <a:stretch/>
        </p:blipFill>
        <p:spPr>
          <a:xfrm>
            <a:off x="2508705" y="-200954"/>
            <a:ext cx="3395131" cy="3395131"/>
          </a:xfrm>
          <a:prstGeom prst="rect">
            <a:avLst/>
          </a:prstGeom>
          <a:noFill/>
          <a:ln>
            <a:noFill/>
          </a:ln>
        </p:spPr>
      </p:pic>
      <p:pic>
        <p:nvPicPr>
          <p:cNvPr id="234" name="Google Shape;234;g30dea03ef1c_0_1"/>
          <p:cNvPicPr preferRelativeResize="0"/>
          <p:nvPr/>
        </p:nvPicPr>
        <p:blipFill rotWithShape="1">
          <a:blip r:embed="rId6">
            <a:alphaModFix/>
          </a:blip>
          <a:srcRect/>
          <a:stretch/>
        </p:blipFill>
        <p:spPr>
          <a:xfrm>
            <a:off x="147995" y="9953"/>
            <a:ext cx="2604629" cy="2604629"/>
          </a:xfrm>
          <a:prstGeom prst="rect">
            <a:avLst/>
          </a:prstGeom>
          <a:noFill/>
          <a:ln>
            <a:noFill/>
          </a:ln>
        </p:spPr>
      </p:pic>
      <p:pic>
        <p:nvPicPr>
          <p:cNvPr id="235" name="Google Shape;235;g30dea03ef1c_0_1"/>
          <p:cNvPicPr preferRelativeResize="0"/>
          <p:nvPr/>
        </p:nvPicPr>
        <p:blipFill>
          <a:blip r:embed="rId7">
            <a:alphaModFix/>
          </a:blip>
          <a:stretch>
            <a:fillRect/>
          </a:stretch>
        </p:blipFill>
        <p:spPr>
          <a:xfrm>
            <a:off x="7714638" y="133158"/>
            <a:ext cx="3395126" cy="1961824"/>
          </a:xfrm>
          <a:prstGeom prst="rect">
            <a:avLst/>
          </a:prstGeom>
          <a:noFill/>
          <a:ln>
            <a:noFill/>
          </a:ln>
        </p:spPr>
      </p:pic>
      <p:pic>
        <p:nvPicPr>
          <p:cNvPr id="236" name="Google Shape;236;g30dea03ef1c_0_1"/>
          <p:cNvPicPr preferRelativeResize="0"/>
          <p:nvPr/>
        </p:nvPicPr>
        <p:blipFill>
          <a:blip r:embed="rId8">
            <a:alphaModFix/>
          </a:blip>
          <a:stretch>
            <a:fillRect/>
          </a:stretch>
        </p:blipFill>
        <p:spPr>
          <a:xfrm>
            <a:off x="7714637" y="2266342"/>
            <a:ext cx="3395126" cy="2325299"/>
          </a:xfrm>
          <a:prstGeom prst="rect">
            <a:avLst/>
          </a:prstGeom>
          <a:noFill/>
          <a:ln>
            <a:noFill/>
          </a:ln>
        </p:spPr>
      </p:pic>
      <p:pic>
        <p:nvPicPr>
          <p:cNvPr id="237" name="Google Shape;237;g30dea03ef1c_0_1"/>
          <p:cNvPicPr preferRelativeResize="0"/>
          <p:nvPr/>
        </p:nvPicPr>
        <p:blipFill>
          <a:blip r:embed="rId9">
            <a:alphaModFix/>
          </a:blip>
          <a:stretch>
            <a:fillRect/>
          </a:stretch>
        </p:blipFill>
        <p:spPr>
          <a:xfrm>
            <a:off x="7714650" y="4842175"/>
            <a:ext cx="3395126" cy="1961825"/>
          </a:xfrm>
          <a:prstGeom prst="rect">
            <a:avLst/>
          </a:prstGeom>
          <a:solidFill>
            <a:srgbClr val="6075A4"/>
          </a:solidFill>
          <a:ln>
            <a:noFill/>
          </a:ln>
        </p:spPr>
      </p:pic>
      <p:sp>
        <p:nvSpPr>
          <p:cNvPr id="238" name="Google Shape;238;g30dea03ef1c_0_1"/>
          <p:cNvSpPr txBox="1"/>
          <p:nvPr/>
        </p:nvSpPr>
        <p:spPr>
          <a:xfrm>
            <a:off x="900994" y="2788307"/>
            <a:ext cx="8127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400" b="1" i="1" dirty="0">
                <a:solidFill>
                  <a:srgbClr val="FFFFFF"/>
                </a:solidFill>
                <a:latin typeface="Pacifico" panose="00000500000000000000" pitchFamily="2" charset="0"/>
              </a:rPr>
              <a:t>Decorating the house for Christmas</a:t>
            </a:r>
            <a:endParaRPr sz="2400" b="1" i="1" dirty="0">
              <a:solidFill>
                <a:srgbClr val="FFFFFF"/>
              </a:solidFill>
              <a:latin typeface="Pacifico" panose="00000500000000000000" pitchFamily="2" charset="0"/>
            </a:endParaRPr>
          </a:p>
        </p:txBody>
      </p:sp>
      <p:sp>
        <p:nvSpPr>
          <p:cNvPr id="240" name="Google Shape;240;g30dea03ef1c_0_1"/>
          <p:cNvSpPr txBox="1"/>
          <p:nvPr/>
        </p:nvSpPr>
        <p:spPr>
          <a:xfrm>
            <a:off x="907730" y="4763018"/>
            <a:ext cx="8127900" cy="553968"/>
          </a:xfrm>
          <a:prstGeom prst="rect">
            <a:avLst/>
          </a:prstGeom>
          <a:noFill/>
          <a:ln>
            <a:noFill/>
          </a:ln>
        </p:spPr>
        <p:txBody>
          <a:bodyPr spcFirstLastPara="1" wrap="square" lIns="91425" tIns="91425" rIns="91425" bIns="91425" anchor="t" anchorCtr="0">
            <a:spAutoFit/>
          </a:bodyPr>
          <a:lstStyle/>
          <a:p>
            <a:pPr marL="0" lvl="0" indent="0">
              <a:buFont typeface="Arial"/>
              <a:buNone/>
            </a:pPr>
            <a:r>
              <a:rPr lang="en-US" altLang="zh-CN" sz="2400" b="1" i="1" dirty="0">
                <a:solidFill>
                  <a:srgbClr val="FFFFFF"/>
                </a:solidFill>
                <a:latin typeface="Pacifico" panose="00000500000000000000" pitchFamily="2" charset="0"/>
              </a:rPr>
              <a:t>Making cookies with Christmas-themed shapes</a:t>
            </a:r>
            <a:endParaRPr sz="2400" b="1" i="1" dirty="0">
              <a:solidFill>
                <a:srgbClr val="FFFFFF"/>
              </a:solidFill>
              <a:latin typeface="Pacifico" panose="00000500000000000000" pitchFamily="2" charset="0"/>
            </a:endParaRPr>
          </a:p>
        </p:txBody>
      </p:sp>
      <p:sp>
        <p:nvSpPr>
          <p:cNvPr id="239" name="Google Shape;239;g30dea03ef1c_0_1"/>
          <p:cNvSpPr txBox="1"/>
          <p:nvPr/>
        </p:nvSpPr>
        <p:spPr>
          <a:xfrm>
            <a:off x="900997" y="3757463"/>
            <a:ext cx="8127900" cy="553968"/>
          </a:xfrm>
          <a:prstGeom prst="rect">
            <a:avLst/>
          </a:prstGeom>
          <a:noFill/>
          <a:ln>
            <a:noFill/>
          </a:ln>
        </p:spPr>
        <p:txBody>
          <a:bodyPr spcFirstLastPara="1" wrap="square" lIns="91425" tIns="91425" rIns="91425" bIns="91425" anchor="t" anchorCtr="0">
            <a:spAutoFit/>
          </a:bodyPr>
          <a:lstStyle/>
          <a:p>
            <a:r>
              <a:rPr lang="en-US" altLang="zh-CN" sz="2400" b="1" i="1" dirty="0">
                <a:solidFill>
                  <a:srgbClr val="FFFFFF"/>
                </a:solidFill>
                <a:latin typeface="Pacifico" panose="00000500000000000000" pitchFamily="2" charset="0"/>
              </a:rPr>
              <a:t>Make the Christmas tree with the family</a:t>
            </a:r>
            <a:endParaRPr sz="2400" b="1" i="1" dirty="0">
              <a:solidFill>
                <a:srgbClr val="FFFFFF"/>
              </a:solidFill>
              <a:latin typeface="Pacifico" panose="00000500000000000000" pitchFamily="2" charset="0"/>
            </a:endParaRPr>
          </a:p>
        </p:txBody>
      </p:sp>
      <p:sp>
        <p:nvSpPr>
          <p:cNvPr id="3" name="Google Shape;606;p18">
            <a:extLst>
              <a:ext uri="{FF2B5EF4-FFF2-40B4-BE49-F238E27FC236}">
                <a16:creationId xmlns:a16="http://schemas.microsoft.com/office/drawing/2014/main" id="{D5A784C2-27AB-9464-76E1-E220E4F5F66A}"/>
              </a:ext>
            </a:extLst>
          </p:cNvPr>
          <p:cNvSpPr/>
          <p:nvPr/>
        </p:nvSpPr>
        <p:spPr>
          <a:xfrm>
            <a:off x="436268" y="2855517"/>
            <a:ext cx="307975" cy="355600"/>
          </a:xfrm>
          <a:custGeom>
            <a:avLst/>
            <a:gdLst/>
            <a:ahLst/>
            <a:cxnLst/>
            <a:rect l="l" t="t" r="r" b="b"/>
            <a:pathLst>
              <a:path w="82" h="92" extrusionOk="0">
                <a:moveTo>
                  <a:pt x="82" y="56"/>
                </a:moveTo>
                <a:cubicBezTo>
                  <a:pt x="81" y="55"/>
                  <a:pt x="80" y="55"/>
                  <a:pt x="79" y="55"/>
                </a:cubicBezTo>
                <a:cubicBezTo>
                  <a:pt x="71" y="60"/>
                  <a:pt x="71" y="60"/>
                  <a:pt x="71" y="60"/>
                </a:cubicBezTo>
                <a:cubicBezTo>
                  <a:pt x="66" y="57"/>
                  <a:pt x="66" y="57"/>
                  <a:pt x="66" y="57"/>
                </a:cubicBezTo>
                <a:cubicBezTo>
                  <a:pt x="72" y="54"/>
                  <a:pt x="72" y="54"/>
                  <a:pt x="72" y="54"/>
                </a:cubicBezTo>
                <a:cubicBezTo>
                  <a:pt x="73" y="53"/>
                  <a:pt x="73" y="52"/>
                  <a:pt x="72" y="51"/>
                </a:cubicBezTo>
                <a:cubicBezTo>
                  <a:pt x="72" y="50"/>
                  <a:pt x="71" y="50"/>
                  <a:pt x="70" y="50"/>
                </a:cubicBezTo>
                <a:cubicBezTo>
                  <a:pt x="62" y="55"/>
                  <a:pt x="62" y="55"/>
                  <a:pt x="62" y="55"/>
                </a:cubicBezTo>
                <a:cubicBezTo>
                  <a:pt x="59" y="54"/>
                  <a:pt x="59" y="54"/>
                  <a:pt x="59" y="54"/>
                </a:cubicBezTo>
                <a:cubicBezTo>
                  <a:pt x="59" y="39"/>
                  <a:pt x="59" y="39"/>
                  <a:pt x="59" y="39"/>
                </a:cubicBezTo>
                <a:cubicBezTo>
                  <a:pt x="62" y="38"/>
                  <a:pt x="62" y="38"/>
                  <a:pt x="62" y="38"/>
                </a:cubicBezTo>
                <a:cubicBezTo>
                  <a:pt x="70" y="43"/>
                  <a:pt x="70" y="43"/>
                  <a:pt x="70" y="43"/>
                </a:cubicBezTo>
                <a:cubicBezTo>
                  <a:pt x="70" y="43"/>
                  <a:pt x="70" y="43"/>
                  <a:pt x="71" y="43"/>
                </a:cubicBezTo>
                <a:cubicBezTo>
                  <a:pt x="71" y="43"/>
                  <a:pt x="72" y="43"/>
                  <a:pt x="72" y="42"/>
                </a:cubicBezTo>
                <a:cubicBezTo>
                  <a:pt x="73" y="41"/>
                  <a:pt x="73" y="40"/>
                  <a:pt x="72" y="39"/>
                </a:cubicBezTo>
                <a:cubicBezTo>
                  <a:pt x="66" y="36"/>
                  <a:pt x="66" y="36"/>
                  <a:pt x="66" y="36"/>
                </a:cubicBezTo>
                <a:cubicBezTo>
                  <a:pt x="71" y="33"/>
                  <a:pt x="71" y="33"/>
                  <a:pt x="71" y="33"/>
                </a:cubicBezTo>
                <a:cubicBezTo>
                  <a:pt x="79" y="38"/>
                  <a:pt x="79" y="38"/>
                  <a:pt x="79" y="38"/>
                </a:cubicBezTo>
                <a:cubicBezTo>
                  <a:pt x="79" y="38"/>
                  <a:pt x="80" y="38"/>
                  <a:pt x="80" y="38"/>
                </a:cubicBezTo>
                <a:cubicBezTo>
                  <a:pt x="81" y="38"/>
                  <a:pt x="81" y="38"/>
                  <a:pt x="82" y="37"/>
                </a:cubicBezTo>
                <a:cubicBezTo>
                  <a:pt x="82" y="36"/>
                  <a:pt x="82" y="35"/>
                  <a:pt x="81" y="34"/>
                </a:cubicBezTo>
                <a:cubicBezTo>
                  <a:pt x="75" y="31"/>
                  <a:pt x="75" y="31"/>
                  <a:pt x="75" y="31"/>
                </a:cubicBezTo>
                <a:cubicBezTo>
                  <a:pt x="80" y="28"/>
                  <a:pt x="80" y="28"/>
                  <a:pt x="80" y="28"/>
                </a:cubicBezTo>
                <a:cubicBezTo>
                  <a:pt x="81" y="28"/>
                  <a:pt x="81" y="26"/>
                  <a:pt x="81" y="25"/>
                </a:cubicBezTo>
                <a:cubicBezTo>
                  <a:pt x="80" y="24"/>
                  <a:pt x="79" y="24"/>
                  <a:pt x="78" y="25"/>
                </a:cubicBezTo>
                <a:cubicBezTo>
                  <a:pt x="73" y="27"/>
                  <a:pt x="73" y="27"/>
                  <a:pt x="73" y="27"/>
                </a:cubicBezTo>
                <a:cubicBezTo>
                  <a:pt x="74" y="20"/>
                  <a:pt x="74" y="20"/>
                  <a:pt x="74" y="20"/>
                </a:cubicBezTo>
                <a:cubicBezTo>
                  <a:pt x="74" y="19"/>
                  <a:pt x="73" y="18"/>
                  <a:pt x="72" y="18"/>
                </a:cubicBezTo>
                <a:cubicBezTo>
                  <a:pt x="71" y="18"/>
                  <a:pt x="70" y="19"/>
                  <a:pt x="70" y="20"/>
                </a:cubicBezTo>
                <a:cubicBezTo>
                  <a:pt x="69" y="29"/>
                  <a:pt x="69" y="29"/>
                  <a:pt x="69" y="29"/>
                </a:cubicBezTo>
                <a:cubicBezTo>
                  <a:pt x="64" y="32"/>
                  <a:pt x="64" y="32"/>
                  <a:pt x="64" y="32"/>
                </a:cubicBezTo>
                <a:cubicBezTo>
                  <a:pt x="64" y="25"/>
                  <a:pt x="64" y="25"/>
                  <a:pt x="64" y="25"/>
                </a:cubicBezTo>
                <a:cubicBezTo>
                  <a:pt x="64" y="24"/>
                  <a:pt x="63" y="23"/>
                  <a:pt x="62" y="23"/>
                </a:cubicBezTo>
                <a:cubicBezTo>
                  <a:pt x="61" y="23"/>
                  <a:pt x="60" y="24"/>
                  <a:pt x="60" y="25"/>
                </a:cubicBezTo>
                <a:cubicBezTo>
                  <a:pt x="60" y="34"/>
                  <a:pt x="60" y="34"/>
                  <a:pt x="60" y="34"/>
                </a:cubicBezTo>
                <a:cubicBezTo>
                  <a:pt x="57" y="36"/>
                  <a:pt x="57" y="36"/>
                  <a:pt x="57" y="36"/>
                </a:cubicBezTo>
                <a:cubicBezTo>
                  <a:pt x="43" y="26"/>
                  <a:pt x="43" y="26"/>
                  <a:pt x="43" y="26"/>
                </a:cubicBezTo>
                <a:cubicBezTo>
                  <a:pt x="43" y="23"/>
                  <a:pt x="43" y="23"/>
                  <a:pt x="43" y="23"/>
                </a:cubicBezTo>
                <a:cubicBezTo>
                  <a:pt x="51" y="18"/>
                  <a:pt x="51" y="18"/>
                  <a:pt x="51" y="18"/>
                </a:cubicBezTo>
                <a:cubicBezTo>
                  <a:pt x="52" y="18"/>
                  <a:pt x="52" y="16"/>
                  <a:pt x="52" y="16"/>
                </a:cubicBezTo>
                <a:cubicBezTo>
                  <a:pt x="51" y="15"/>
                  <a:pt x="50" y="14"/>
                  <a:pt x="49" y="15"/>
                </a:cubicBezTo>
                <a:cubicBezTo>
                  <a:pt x="43" y="18"/>
                  <a:pt x="43" y="18"/>
                  <a:pt x="43" y="18"/>
                </a:cubicBezTo>
                <a:cubicBezTo>
                  <a:pt x="43" y="12"/>
                  <a:pt x="43" y="12"/>
                  <a:pt x="43" y="12"/>
                </a:cubicBezTo>
                <a:cubicBezTo>
                  <a:pt x="51" y="8"/>
                  <a:pt x="51" y="8"/>
                  <a:pt x="51" y="8"/>
                </a:cubicBezTo>
                <a:cubicBezTo>
                  <a:pt x="52" y="7"/>
                  <a:pt x="52" y="6"/>
                  <a:pt x="52" y="5"/>
                </a:cubicBezTo>
                <a:cubicBezTo>
                  <a:pt x="51" y="4"/>
                  <a:pt x="50" y="4"/>
                  <a:pt x="49" y="4"/>
                </a:cubicBezTo>
                <a:cubicBezTo>
                  <a:pt x="43" y="8"/>
                  <a:pt x="43" y="8"/>
                  <a:pt x="43" y="8"/>
                </a:cubicBezTo>
                <a:cubicBezTo>
                  <a:pt x="43" y="2"/>
                  <a:pt x="43" y="2"/>
                  <a:pt x="43" y="2"/>
                </a:cubicBezTo>
                <a:cubicBezTo>
                  <a:pt x="43" y="1"/>
                  <a:pt x="42" y="0"/>
                  <a:pt x="41" y="0"/>
                </a:cubicBezTo>
                <a:cubicBezTo>
                  <a:pt x="40" y="0"/>
                  <a:pt x="39" y="1"/>
                  <a:pt x="39" y="2"/>
                </a:cubicBezTo>
                <a:cubicBezTo>
                  <a:pt x="39" y="8"/>
                  <a:pt x="39" y="8"/>
                  <a:pt x="39" y="8"/>
                </a:cubicBezTo>
                <a:cubicBezTo>
                  <a:pt x="33" y="4"/>
                  <a:pt x="33" y="4"/>
                  <a:pt x="33" y="4"/>
                </a:cubicBezTo>
                <a:cubicBezTo>
                  <a:pt x="32" y="4"/>
                  <a:pt x="31" y="4"/>
                  <a:pt x="30" y="5"/>
                </a:cubicBezTo>
                <a:cubicBezTo>
                  <a:pt x="30" y="6"/>
                  <a:pt x="30" y="7"/>
                  <a:pt x="31" y="8"/>
                </a:cubicBezTo>
                <a:cubicBezTo>
                  <a:pt x="39" y="13"/>
                  <a:pt x="39" y="13"/>
                  <a:pt x="39" y="13"/>
                </a:cubicBezTo>
                <a:cubicBezTo>
                  <a:pt x="39" y="18"/>
                  <a:pt x="39" y="18"/>
                  <a:pt x="39" y="18"/>
                </a:cubicBezTo>
                <a:cubicBezTo>
                  <a:pt x="33" y="15"/>
                  <a:pt x="33" y="15"/>
                  <a:pt x="33" y="15"/>
                </a:cubicBezTo>
                <a:cubicBezTo>
                  <a:pt x="32" y="14"/>
                  <a:pt x="31" y="15"/>
                  <a:pt x="30" y="16"/>
                </a:cubicBezTo>
                <a:cubicBezTo>
                  <a:pt x="30" y="17"/>
                  <a:pt x="30" y="18"/>
                  <a:pt x="31" y="18"/>
                </a:cubicBezTo>
                <a:cubicBezTo>
                  <a:pt x="39" y="23"/>
                  <a:pt x="39" y="23"/>
                  <a:pt x="39" y="23"/>
                </a:cubicBezTo>
                <a:cubicBezTo>
                  <a:pt x="39" y="26"/>
                  <a:pt x="39" y="26"/>
                  <a:pt x="39" y="26"/>
                </a:cubicBezTo>
                <a:cubicBezTo>
                  <a:pt x="25" y="36"/>
                  <a:pt x="25" y="36"/>
                  <a:pt x="25" y="36"/>
                </a:cubicBezTo>
                <a:cubicBezTo>
                  <a:pt x="22" y="34"/>
                  <a:pt x="22" y="34"/>
                  <a:pt x="22" y="34"/>
                </a:cubicBezTo>
                <a:cubicBezTo>
                  <a:pt x="22" y="25"/>
                  <a:pt x="22" y="25"/>
                  <a:pt x="22" y="25"/>
                </a:cubicBezTo>
                <a:cubicBezTo>
                  <a:pt x="22" y="24"/>
                  <a:pt x="21" y="23"/>
                  <a:pt x="20" y="23"/>
                </a:cubicBezTo>
                <a:cubicBezTo>
                  <a:pt x="19" y="23"/>
                  <a:pt x="18" y="24"/>
                  <a:pt x="18" y="25"/>
                </a:cubicBezTo>
                <a:cubicBezTo>
                  <a:pt x="18" y="32"/>
                  <a:pt x="18" y="32"/>
                  <a:pt x="18" y="32"/>
                </a:cubicBezTo>
                <a:cubicBezTo>
                  <a:pt x="13" y="29"/>
                  <a:pt x="13" y="29"/>
                  <a:pt x="13" y="29"/>
                </a:cubicBezTo>
                <a:cubicBezTo>
                  <a:pt x="12" y="20"/>
                  <a:pt x="12" y="20"/>
                  <a:pt x="12" y="20"/>
                </a:cubicBezTo>
                <a:cubicBezTo>
                  <a:pt x="12" y="19"/>
                  <a:pt x="11" y="18"/>
                  <a:pt x="10" y="18"/>
                </a:cubicBezTo>
                <a:cubicBezTo>
                  <a:pt x="9" y="18"/>
                  <a:pt x="8" y="19"/>
                  <a:pt x="8" y="20"/>
                </a:cubicBezTo>
                <a:cubicBezTo>
                  <a:pt x="9" y="27"/>
                  <a:pt x="9" y="27"/>
                  <a:pt x="9" y="27"/>
                </a:cubicBezTo>
                <a:cubicBezTo>
                  <a:pt x="4" y="25"/>
                  <a:pt x="4" y="25"/>
                  <a:pt x="4" y="25"/>
                </a:cubicBezTo>
                <a:cubicBezTo>
                  <a:pt x="3" y="24"/>
                  <a:pt x="2" y="24"/>
                  <a:pt x="1" y="25"/>
                </a:cubicBezTo>
                <a:cubicBezTo>
                  <a:pt x="1" y="26"/>
                  <a:pt x="1" y="28"/>
                  <a:pt x="2" y="28"/>
                </a:cubicBezTo>
                <a:cubicBezTo>
                  <a:pt x="7" y="31"/>
                  <a:pt x="7" y="31"/>
                  <a:pt x="7" y="31"/>
                </a:cubicBezTo>
                <a:cubicBezTo>
                  <a:pt x="1" y="34"/>
                  <a:pt x="1" y="34"/>
                  <a:pt x="1" y="34"/>
                </a:cubicBezTo>
                <a:cubicBezTo>
                  <a:pt x="0" y="35"/>
                  <a:pt x="0" y="36"/>
                  <a:pt x="0" y="37"/>
                </a:cubicBezTo>
                <a:cubicBezTo>
                  <a:pt x="1" y="38"/>
                  <a:pt x="1" y="38"/>
                  <a:pt x="2" y="38"/>
                </a:cubicBezTo>
                <a:cubicBezTo>
                  <a:pt x="2" y="38"/>
                  <a:pt x="3" y="38"/>
                  <a:pt x="3" y="38"/>
                </a:cubicBezTo>
                <a:cubicBezTo>
                  <a:pt x="11" y="33"/>
                  <a:pt x="11" y="33"/>
                  <a:pt x="11" y="33"/>
                </a:cubicBezTo>
                <a:cubicBezTo>
                  <a:pt x="16" y="36"/>
                  <a:pt x="16" y="36"/>
                  <a:pt x="16" y="36"/>
                </a:cubicBezTo>
                <a:cubicBezTo>
                  <a:pt x="10" y="39"/>
                  <a:pt x="10" y="39"/>
                  <a:pt x="10" y="39"/>
                </a:cubicBezTo>
                <a:cubicBezTo>
                  <a:pt x="9" y="40"/>
                  <a:pt x="9" y="41"/>
                  <a:pt x="10" y="42"/>
                </a:cubicBezTo>
                <a:cubicBezTo>
                  <a:pt x="10" y="43"/>
                  <a:pt x="11" y="43"/>
                  <a:pt x="11" y="43"/>
                </a:cubicBezTo>
                <a:cubicBezTo>
                  <a:pt x="12" y="43"/>
                  <a:pt x="12" y="43"/>
                  <a:pt x="12" y="43"/>
                </a:cubicBezTo>
                <a:cubicBezTo>
                  <a:pt x="20" y="38"/>
                  <a:pt x="20" y="38"/>
                  <a:pt x="20" y="38"/>
                </a:cubicBezTo>
                <a:cubicBezTo>
                  <a:pt x="23" y="39"/>
                  <a:pt x="23" y="39"/>
                  <a:pt x="23" y="39"/>
                </a:cubicBezTo>
                <a:cubicBezTo>
                  <a:pt x="23" y="54"/>
                  <a:pt x="23" y="54"/>
                  <a:pt x="23" y="54"/>
                </a:cubicBezTo>
                <a:cubicBezTo>
                  <a:pt x="20" y="55"/>
                  <a:pt x="20" y="55"/>
                  <a:pt x="20" y="55"/>
                </a:cubicBezTo>
                <a:cubicBezTo>
                  <a:pt x="12" y="50"/>
                  <a:pt x="12" y="50"/>
                  <a:pt x="12" y="50"/>
                </a:cubicBezTo>
                <a:cubicBezTo>
                  <a:pt x="11" y="50"/>
                  <a:pt x="10" y="50"/>
                  <a:pt x="10" y="51"/>
                </a:cubicBezTo>
                <a:cubicBezTo>
                  <a:pt x="9" y="52"/>
                  <a:pt x="9" y="53"/>
                  <a:pt x="10" y="54"/>
                </a:cubicBezTo>
                <a:cubicBezTo>
                  <a:pt x="16" y="57"/>
                  <a:pt x="16" y="57"/>
                  <a:pt x="16" y="57"/>
                </a:cubicBezTo>
                <a:cubicBezTo>
                  <a:pt x="11" y="60"/>
                  <a:pt x="11" y="60"/>
                  <a:pt x="11" y="60"/>
                </a:cubicBezTo>
                <a:cubicBezTo>
                  <a:pt x="3" y="55"/>
                  <a:pt x="3" y="55"/>
                  <a:pt x="3" y="55"/>
                </a:cubicBezTo>
                <a:cubicBezTo>
                  <a:pt x="2" y="55"/>
                  <a:pt x="1" y="55"/>
                  <a:pt x="0" y="56"/>
                </a:cubicBezTo>
                <a:cubicBezTo>
                  <a:pt x="0" y="57"/>
                  <a:pt x="0" y="58"/>
                  <a:pt x="1" y="59"/>
                </a:cubicBezTo>
                <a:cubicBezTo>
                  <a:pt x="7" y="62"/>
                  <a:pt x="7" y="62"/>
                  <a:pt x="7" y="62"/>
                </a:cubicBezTo>
                <a:cubicBezTo>
                  <a:pt x="2" y="65"/>
                  <a:pt x="2" y="65"/>
                  <a:pt x="2" y="65"/>
                </a:cubicBezTo>
                <a:cubicBezTo>
                  <a:pt x="1" y="65"/>
                  <a:pt x="1" y="66"/>
                  <a:pt x="1" y="67"/>
                </a:cubicBezTo>
                <a:cubicBezTo>
                  <a:pt x="2" y="68"/>
                  <a:pt x="2" y="69"/>
                  <a:pt x="3" y="69"/>
                </a:cubicBezTo>
                <a:cubicBezTo>
                  <a:pt x="3" y="69"/>
                  <a:pt x="4" y="68"/>
                  <a:pt x="4" y="68"/>
                </a:cubicBezTo>
                <a:cubicBezTo>
                  <a:pt x="9" y="66"/>
                  <a:pt x="9" y="66"/>
                  <a:pt x="9" y="66"/>
                </a:cubicBezTo>
                <a:cubicBezTo>
                  <a:pt x="8" y="73"/>
                  <a:pt x="8" y="73"/>
                  <a:pt x="8" y="73"/>
                </a:cubicBezTo>
                <a:cubicBezTo>
                  <a:pt x="8" y="74"/>
                  <a:pt x="9" y="75"/>
                  <a:pt x="10" y="75"/>
                </a:cubicBezTo>
                <a:cubicBezTo>
                  <a:pt x="10" y="75"/>
                  <a:pt x="10" y="75"/>
                  <a:pt x="10" y="75"/>
                </a:cubicBezTo>
                <a:cubicBezTo>
                  <a:pt x="11" y="75"/>
                  <a:pt x="12" y="74"/>
                  <a:pt x="12" y="73"/>
                </a:cubicBezTo>
                <a:cubicBezTo>
                  <a:pt x="13" y="64"/>
                  <a:pt x="13" y="64"/>
                  <a:pt x="13" y="64"/>
                </a:cubicBezTo>
                <a:cubicBezTo>
                  <a:pt x="18" y="61"/>
                  <a:pt x="18" y="61"/>
                  <a:pt x="18" y="61"/>
                </a:cubicBezTo>
                <a:cubicBezTo>
                  <a:pt x="18" y="68"/>
                  <a:pt x="18" y="68"/>
                  <a:pt x="18" y="68"/>
                </a:cubicBezTo>
                <a:cubicBezTo>
                  <a:pt x="18" y="69"/>
                  <a:pt x="19" y="70"/>
                  <a:pt x="20" y="70"/>
                </a:cubicBezTo>
                <a:cubicBezTo>
                  <a:pt x="20" y="70"/>
                  <a:pt x="20" y="70"/>
                  <a:pt x="20" y="70"/>
                </a:cubicBezTo>
                <a:cubicBezTo>
                  <a:pt x="21" y="70"/>
                  <a:pt x="22" y="69"/>
                  <a:pt x="22" y="68"/>
                </a:cubicBezTo>
                <a:cubicBezTo>
                  <a:pt x="22" y="59"/>
                  <a:pt x="22" y="59"/>
                  <a:pt x="22" y="59"/>
                </a:cubicBezTo>
                <a:cubicBezTo>
                  <a:pt x="25" y="57"/>
                  <a:pt x="25" y="57"/>
                  <a:pt x="25" y="57"/>
                </a:cubicBezTo>
                <a:cubicBezTo>
                  <a:pt x="39" y="67"/>
                  <a:pt x="39" y="67"/>
                  <a:pt x="39" y="67"/>
                </a:cubicBezTo>
                <a:cubicBezTo>
                  <a:pt x="39" y="70"/>
                  <a:pt x="39" y="70"/>
                  <a:pt x="39" y="70"/>
                </a:cubicBezTo>
                <a:cubicBezTo>
                  <a:pt x="31" y="74"/>
                  <a:pt x="31" y="74"/>
                  <a:pt x="31" y="74"/>
                </a:cubicBezTo>
                <a:cubicBezTo>
                  <a:pt x="30" y="75"/>
                  <a:pt x="30" y="76"/>
                  <a:pt x="30" y="77"/>
                </a:cubicBezTo>
                <a:cubicBezTo>
                  <a:pt x="31" y="78"/>
                  <a:pt x="32" y="78"/>
                  <a:pt x="33" y="78"/>
                </a:cubicBezTo>
                <a:cubicBezTo>
                  <a:pt x="39" y="74"/>
                  <a:pt x="39" y="74"/>
                  <a:pt x="39" y="74"/>
                </a:cubicBezTo>
                <a:cubicBezTo>
                  <a:pt x="39" y="80"/>
                  <a:pt x="39" y="80"/>
                  <a:pt x="39" y="80"/>
                </a:cubicBezTo>
                <a:cubicBezTo>
                  <a:pt x="31" y="85"/>
                  <a:pt x="31" y="85"/>
                  <a:pt x="31" y="85"/>
                </a:cubicBezTo>
                <a:cubicBezTo>
                  <a:pt x="30" y="86"/>
                  <a:pt x="30" y="87"/>
                  <a:pt x="30" y="88"/>
                </a:cubicBezTo>
                <a:cubicBezTo>
                  <a:pt x="31" y="89"/>
                  <a:pt x="32" y="89"/>
                  <a:pt x="33" y="89"/>
                </a:cubicBezTo>
                <a:cubicBezTo>
                  <a:pt x="39" y="85"/>
                  <a:pt x="39" y="85"/>
                  <a:pt x="39" y="85"/>
                </a:cubicBezTo>
                <a:cubicBezTo>
                  <a:pt x="39" y="90"/>
                  <a:pt x="39" y="90"/>
                  <a:pt x="39" y="90"/>
                </a:cubicBezTo>
                <a:cubicBezTo>
                  <a:pt x="39" y="92"/>
                  <a:pt x="40" y="92"/>
                  <a:pt x="41" y="92"/>
                </a:cubicBezTo>
                <a:cubicBezTo>
                  <a:pt x="42" y="92"/>
                  <a:pt x="43" y="92"/>
                  <a:pt x="43" y="90"/>
                </a:cubicBezTo>
                <a:cubicBezTo>
                  <a:pt x="43" y="85"/>
                  <a:pt x="43" y="85"/>
                  <a:pt x="43" y="85"/>
                </a:cubicBezTo>
                <a:cubicBezTo>
                  <a:pt x="49" y="89"/>
                  <a:pt x="49" y="89"/>
                  <a:pt x="49" y="89"/>
                </a:cubicBezTo>
                <a:cubicBezTo>
                  <a:pt x="49" y="89"/>
                  <a:pt x="50" y="89"/>
                  <a:pt x="50" y="89"/>
                </a:cubicBezTo>
                <a:cubicBezTo>
                  <a:pt x="51" y="89"/>
                  <a:pt x="51" y="89"/>
                  <a:pt x="52" y="88"/>
                </a:cubicBezTo>
                <a:cubicBezTo>
                  <a:pt x="52" y="87"/>
                  <a:pt x="52" y="86"/>
                  <a:pt x="51" y="85"/>
                </a:cubicBezTo>
                <a:cubicBezTo>
                  <a:pt x="43" y="80"/>
                  <a:pt x="43" y="80"/>
                  <a:pt x="43" y="80"/>
                </a:cubicBezTo>
                <a:cubicBezTo>
                  <a:pt x="43" y="74"/>
                  <a:pt x="43" y="74"/>
                  <a:pt x="43" y="74"/>
                </a:cubicBezTo>
                <a:cubicBezTo>
                  <a:pt x="49" y="78"/>
                  <a:pt x="49" y="78"/>
                  <a:pt x="49" y="78"/>
                </a:cubicBezTo>
                <a:cubicBezTo>
                  <a:pt x="49" y="78"/>
                  <a:pt x="50" y="78"/>
                  <a:pt x="50" y="78"/>
                </a:cubicBezTo>
                <a:cubicBezTo>
                  <a:pt x="51" y="78"/>
                  <a:pt x="51" y="78"/>
                  <a:pt x="52" y="77"/>
                </a:cubicBezTo>
                <a:cubicBezTo>
                  <a:pt x="52" y="76"/>
                  <a:pt x="52" y="75"/>
                  <a:pt x="51" y="75"/>
                </a:cubicBezTo>
                <a:cubicBezTo>
                  <a:pt x="43" y="70"/>
                  <a:pt x="43" y="70"/>
                  <a:pt x="43" y="70"/>
                </a:cubicBezTo>
                <a:cubicBezTo>
                  <a:pt x="43" y="67"/>
                  <a:pt x="43" y="67"/>
                  <a:pt x="43" y="67"/>
                </a:cubicBezTo>
                <a:cubicBezTo>
                  <a:pt x="57" y="57"/>
                  <a:pt x="57" y="57"/>
                  <a:pt x="57" y="57"/>
                </a:cubicBezTo>
                <a:cubicBezTo>
                  <a:pt x="60" y="59"/>
                  <a:pt x="60" y="59"/>
                  <a:pt x="60" y="59"/>
                </a:cubicBezTo>
                <a:cubicBezTo>
                  <a:pt x="60" y="68"/>
                  <a:pt x="60" y="68"/>
                  <a:pt x="60" y="68"/>
                </a:cubicBezTo>
                <a:cubicBezTo>
                  <a:pt x="60" y="69"/>
                  <a:pt x="61" y="70"/>
                  <a:pt x="62" y="70"/>
                </a:cubicBezTo>
                <a:cubicBezTo>
                  <a:pt x="62" y="70"/>
                  <a:pt x="62" y="70"/>
                  <a:pt x="62" y="70"/>
                </a:cubicBezTo>
                <a:cubicBezTo>
                  <a:pt x="63" y="70"/>
                  <a:pt x="64" y="69"/>
                  <a:pt x="64" y="68"/>
                </a:cubicBezTo>
                <a:cubicBezTo>
                  <a:pt x="64" y="61"/>
                  <a:pt x="64" y="61"/>
                  <a:pt x="64" y="61"/>
                </a:cubicBezTo>
                <a:cubicBezTo>
                  <a:pt x="69" y="64"/>
                  <a:pt x="69" y="64"/>
                  <a:pt x="69" y="64"/>
                </a:cubicBezTo>
                <a:cubicBezTo>
                  <a:pt x="70" y="73"/>
                  <a:pt x="70" y="73"/>
                  <a:pt x="70" y="73"/>
                </a:cubicBezTo>
                <a:cubicBezTo>
                  <a:pt x="70" y="74"/>
                  <a:pt x="71" y="75"/>
                  <a:pt x="72" y="75"/>
                </a:cubicBezTo>
                <a:cubicBezTo>
                  <a:pt x="72" y="75"/>
                  <a:pt x="72" y="75"/>
                  <a:pt x="72" y="75"/>
                </a:cubicBezTo>
                <a:cubicBezTo>
                  <a:pt x="73" y="75"/>
                  <a:pt x="74" y="74"/>
                  <a:pt x="74" y="73"/>
                </a:cubicBezTo>
                <a:cubicBezTo>
                  <a:pt x="73" y="66"/>
                  <a:pt x="73" y="66"/>
                  <a:pt x="73" y="66"/>
                </a:cubicBezTo>
                <a:cubicBezTo>
                  <a:pt x="78" y="68"/>
                  <a:pt x="78" y="68"/>
                  <a:pt x="78" y="68"/>
                </a:cubicBezTo>
                <a:cubicBezTo>
                  <a:pt x="78" y="68"/>
                  <a:pt x="79" y="69"/>
                  <a:pt x="79" y="69"/>
                </a:cubicBezTo>
                <a:cubicBezTo>
                  <a:pt x="80" y="69"/>
                  <a:pt x="80" y="68"/>
                  <a:pt x="81" y="67"/>
                </a:cubicBezTo>
                <a:cubicBezTo>
                  <a:pt x="81" y="66"/>
                  <a:pt x="81" y="65"/>
                  <a:pt x="80" y="65"/>
                </a:cubicBezTo>
                <a:cubicBezTo>
                  <a:pt x="75" y="62"/>
                  <a:pt x="75" y="62"/>
                  <a:pt x="75" y="62"/>
                </a:cubicBezTo>
                <a:cubicBezTo>
                  <a:pt x="81" y="59"/>
                  <a:pt x="81" y="59"/>
                  <a:pt x="81" y="59"/>
                </a:cubicBezTo>
                <a:cubicBezTo>
                  <a:pt x="82" y="58"/>
                  <a:pt x="82" y="57"/>
                  <a:pt x="82" y="56"/>
                </a:cubicBez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 name="Google Shape;610;p18">
            <a:extLst>
              <a:ext uri="{FF2B5EF4-FFF2-40B4-BE49-F238E27FC236}">
                <a16:creationId xmlns:a16="http://schemas.microsoft.com/office/drawing/2014/main" id="{447C52B8-D500-A7D1-96FE-0AC1C40C5C5A}"/>
              </a:ext>
            </a:extLst>
          </p:cNvPr>
          <p:cNvSpPr/>
          <p:nvPr/>
        </p:nvSpPr>
        <p:spPr>
          <a:xfrm>
            <a:off x="411664" y="3832704"/>
            <a:ext cx="357188" cy="350838"/>
          </a:xfrm>
          <a:custGeom>
            <a:avLst/>
            <a:gdLst/>
            <a:ahLst/>
            <a:cxnLst/>
            <a:rect l="l" t="t" r="r" b="b"/>
            <a:pathLst>
              <a:path w="95" h="93" extrusionOk="0">
                <a:moveTo>
                  <a:pt x="87" y="18"/>
                </a:moveTo>
                <a:cubicBezTo>
                  <a:pt x="83" y="16"/>
                  <a:pt x="78" y="15"/>
                  <a:pt x="73" y="20"/>
                </a:cubicBezTo>
                <a:cubicBezTo>
                  <a:pt x="72" y="15"/>
                  <a:pt x="70" y="12"/>
                  <a:pt x="68" y="10"/>
                </a:cubicBezTo>
                <a:cubicBezTo>
                  <a:pt x="66" y="9"/>
                  <a:pt x="64" y="8"/>
                  <a:pt x="61" y="8"/>
                </a:cubicBezTo>
                <a:cubicBezTo>
                  <a:pt x="63" y="11"/>
                  <a:pt x="63" y="14"/>
                  <a:pt x="63" y="18"/>
                </a:cubicBezTo>
                <a:cubicBezTo>
                  <a:pt x="63" y="26"/>
                  <a:pt x="58" y="34"/>
                  <a:pt x="52" y="41"/>
                </a:cubicBezTo>
                <a:cubicBezTo>
                  <a:pt x="54" y="46"/>
                  <a:pt x="56" y="49"/>
                  <a:pt x="57" y="51"/>
                </a:cubicBezTo>
                <a:cubicBezTo>
                  <a:pt x="53" y="54"/>
                  <a:pt x="45" y="60"/>
                  <a:pt x="45" y="72"/>
                </a:cubicBezTo>
                <a:cubicBezTo>
                  <a:pt x="45" y="77"/>
                  <a:pt x="46" y="81"/>
                  <a:pt x="47" y="84"/>
                </a:cubicBezTo>
                <a:cubicBezTo>
                  <a:pt x="46" y="83"/>
                  <a:pt x="44" y="82"/>
                  <a:pt x="43" y="82"/>
                </a:cubicBezTo>
                <a:cubicBezTo>
                  <a:pt x="37" y="78"/>
                  <a:pt x="31" y="74"/>
                  <a:pt x="31" y="54"/>
                </a:cubicBezTo>
                <a:cubicBezTo>
                  <a:pt x="34" y="52"/>
                  <a:pt x="59" y="33"/>
                  <a:pt x="59" y="18"/>
                </a:cubicBezTo>
                <a:cubicBezTo>
                  <a:pt x="59" y="7"/>
                  <a:pt x="51" y="0"/>
                  <a:pt x="44" y="0"/>
                </a:cubicBezTo>
                <a:cubicBezTo>
                  <a:pt x="39" y="0"/>
                  <a:pt x="33" y="3"/>
                  <a:pt x="30" y="10"/>
                </a:cubicBezTo>
                <a:cubicBezTo>
                  <a:pt x="26" y="3"/>
                  <a:pt x="21" y="0"/>
                  <a:pt x="16" y="0"/>
                </a:cubicBezTo>
                <a:cubicBezTo>
                  <a:pt x="8" y="0"/>
                  <a:pt x="0" y="7"/>
                  <a:pt x="0" y="18"/>
                </a:cubicBezTo>
                <a:cubicBezTo>
                  <a:pt x="0" y="32"/>
                  <a:pt x="22" y="49"/>
                  <a:pt x="27" y="54"/>
                </a:cubicBezTo>
                <a:cubicBezTo>
                  <a:pt x="27" y="76"/>
                  <a:pt x="34" y="81"/>
                  <a:pt x="41" y="85"/>
                </a:cubicBezTo>
                <a:cubicBezTo>
                  <a:pt x="44" y="87"/>
                  <a:pt x="47" y="89"/>
                  <a:pt x="50" y="92"/>
                </a:cubicBezTo>
                <a:cubicBezTo>
                  <a:pt x="50" y="92"/>
                  <a:pt x="50" y="93"/>
                  <a:pt x="50" y="93"/>
                </a:cubicBezTo>
                <a:cubicBezTo>
                  <a:pt x="50" y="93"/>
                  <a:pt x="50" y="93"/>
                  <a:pt x="50" y="93"/>
                </a:cubicBezTo>
                <a:cubicBezTo>
                  <a:pt x="51" y="93"/>
                  <a:pt x="51" y="93"/>
                  <a:pt x="51" y="93"/>
                </a:cubicBezTo>
                <a:cubicBezTo>
                  <a:pt x="52" y="93"/>
                  <a:pt x="52" y="93"/>
                  <a:pt x="52" y="93"/>
                </a:cubicBezTo>
                <a:cubicBezTo>
                  <a:pt x="52" y="93"/>
                  <a:pt x="52" y="93"/>
                  <a:pt x="52" y="93"/>
                </a:cubicBezTo>
                <a:cubicBezTo>
                  <a:pt x="52" y="93"/>
                  <a:pt x="52" y="93"/>
                  <a:pt x="52" y="93"/>
                </a:cubicBezTo>
                <a:cubicBezTo>
                  <a:pt x="52" y="93"/>
                  <a:pt x="52" y="93"/>
                  <a:pt x="52" y="93"/>
                </a:cubicBezTo>
                <a:cubicBezTo>
                  <a:pt x="53" y="92"/>
                  <a:pt x="54" y="91"/>
                  <a:pt x="53" y="90"/>
                </a:cubicBezTo>
                <a:cubicBezTo>
                  <a:pt x="53" y="90"/>
                  <a:pt x="53" y="90"/>
                  <a:pt x="53" y="90"/>
                </a:cubicBezTo>
                <a:cubicBezTo>
                  <a:pt x="53" y="90"/>
                  <a:pt x="49" y="85"/>
                  <a:pt x="49" y="72"/>
                </a:cubicBezTo>
                <a:cubicBezTo>
                  <a:pt x="49" y="60"/>
                  <a:pt x="59" y="55"/>
                  <a:pt x="60" y="54"/>
                </a:cubicBezTo>
                <a:cubicBezTo>
                  <a:pt x="62" y="53"/>
                  <a:pt x="88" y="47"/>
                  <a:pt x="92" y="35"/>
                </a:cubicBezTo>
                <a:cubicBezTo>
                  <a:pt x="95" y="28"/>
                  <a:pt x="92" y="21"/>
                  <a:pt x="87" y="18"/>
                </a:cubicBezTo>
                <a:close/>
                <a:moveTo>
                  <a:pt x="16" y="13"/>
                </a:moveTo>
                <a:cubicBezTo>
                  <a:pt x="14" y="14"/>
                  <a:pt x="12" y="17"/>
                  <a:pt x="12" y="20"/>
                </a:cubicBezTo>
                <a:cubicBezTo>
                  <a:pt x="12" y="21"/>
                  <a:pt x="12" y="21"/>
                  <a:pt x="12" y="22"/>
                </a:cubicBezTo>
                <a:cubicBezTo>
                  <a:pt x="12" y="23"/>
                  <a:pt x="12" y="24"/>
                  <a:pt x="11" y="24"/>
                </a:cubicBezTo>
                <a:cubicBezTo>
                  <a:pt x="11" y="24"/>
                  <a:pt x="10" y="24"/>
                  <a:pt x="10" y="24"/>
                </a:cubicBezTo>
                <a:cubicBezTo>
                  <a:pt x="9" y="24"/>
                  <a:pt x="9" y="24"/>
                  <a:pt x="8" y="23"/>
                </a:cubicBezTo>
                <a:cubicBezTo>
                  <a:pt x="8" y="22"/>
                  <a:pt x="8" y="21"/>
                  <a:pt x="8" y="20"/>
                </a:cubicBezTo>
                <a:cubicBezTo>
                  <a:pt x="8" y="15"/>
                  <a:pt x="10" y="11"/>
                  <a:pt x="15" y="9"/>
                </a:cubicBezTo>
                <a:cubicBezTo>
                  <a:pt x="15" y="9"/>
                  <a:pt x="17" y="9"/>
                  <a:pt x="17" y="10"/>
                </a:cubicBezTo>
                <a:cubicBezTo>
                  <a:pt x="18" y="11"/>
                  <a:pt x="17" y="12"/>
                  <a:pt x="16" y="13"/>
                </a:cubicBez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 name="Google Shape;607;p18">
            <a:extLst>
              <a:ext uri="{FF2B5EF4-FFF2-40B4-BE49-F238E27FC236}">
                <a16:creationId xmlns:a16="http://schemas.microsoft.com/office/drawing/2014/main" id="{63F6FAB1-6728-161C-105B-B119256F51AC}"/>
              </a:ext>
            </a:extLst>
          </p:cNvPr>
          <p:cNvGrpSpPr/>
          <p:nvPr/>
        </p:nvGrpSpPr>
        <p:grpSpPr>
          <a:xfrm>
            <a:off x="438051" y="4784473"/>
            <a:ext cx="301625" cy="337705"/>
            <a:chOff x="8821738" y="3243263"/>
            <a:chExt cx="331788" cy="371476"/>
          </a:xfrm>
        </p:grpSpPr>
        <p:sp>
          <p:nvSpPr>
            <p:cNvPr id="6" name="Google Shape;608;p18">
              <a:extLst>
                <a:ext uri="{FF2B5EF4-FFF2-40B4-BE49-F238E27FC236}">
                  <a16:creationId xmlns:a16="http://schemas.microsoft.com/office/drawing/2014/main" id="{E64BF02D-FAB3-20E6-2AFF-E31E34E5587B}"/>
                </a:ext>
              </a:extLst>
            </p:cNvPr>
            <p:cNvSpPr/>
            <p:nvPr/>
          </p:nvSpPr>
          <p:spPr>
            <a:xfrm>
              <a:off x="8837613" y="3536951"/>
              <a:ext cx="300038" cy="77788"/>
            </a:xfrm>
            <a:custGeom>
              <a:avLst/>
              <a:gdLst/>
              <a:ahLst/>
              <a:cxnLst/>
              <a:rect l="l" t="t" r="r" b="b"/>
              <a:pathLst>
                <a:path w="80" h="20" extrusionOk="0">
                  <a:moveTo>
                    <a:pt x="73" y="0"/>
                  </a:moveTo>
                  <a:cubicBezTo>
                    <a:pt x="7" y="0"/>
                    <a:pt x="7" y="0"/>
                    <a:pt x="7" y="0"/>
                  </a:cubicBezTo>
                  <a:cubicBezTo>
                    <a:pt x="0" y="17"/>
                    <a:pt x="0" y="17"/>
                    <a:pt x="0" y="17"/>
                  </a:cubicBezTo>
                  <a:cubicBezTo>
                    <a:pt x="0" y="18"/>
                    <a:pt x="0" y="19"/>
                    <a:pt x="0" y="19"/>
                  </a:cubicBezTo>
                  <a:cubicBezTo>
                    <a:pt x="1" y="20"/>
                    <a:pt x="1" y="20"/>
                    <a:pt x="2" y="20"/>
                  </a:cubicBezTo>
                  <a:cubicBezTo>
                    <a:pt x="78" y="20"/>
                    <a:pt x="78" y="20"/>
                    <a:pt x="78" y="20"/>
                  </a:cubicBezTo>
                  <a:cubicBezTo>
                    <a:pt x="78" y="20"/>
                    <a:pt x="78" y="20"/>
                    <a:pt x="78" y="20"/>
                  </a:cubicBezTo>
                  <a:cubicBezTo>
                    <a:pt x="79" y="20"/>
                    <a:pt x="80" y="19"/>
                    <a:pt x="80" y="18"/>
                  </a:cubicBezTo>
                  <a:cubicBezTo>
                    <a:pt x="80" y="18"/>
                    <a:pt x="80" y="17"/>
                    <a:pt x="80" y="17"/>
                  </a:cubicBezTo>
                  <a:lnTo>
                    <a:pt x="73" y="0"/>
                  </a:ln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609;p18">
              <a:extLst>
                <a:ext uri="{FF2B5EF4-FFF2-40B4-BE49-F238E27FC236}">
                  <a16:creationId xmlns:a16="http://schemas.microsoft.com/office/drawing/2014/main" id="{3934F4C1-BB41-A5CC-F606-5DB86F4E5C99}"/>
                </a:ext>
              </a:extLst>
            </p:cNvPr>
            <p:cNvSpPr/>
            <p:nvPr/>
          </p:nvSpPr>
          <p:spPr>
            <a:xfrm>
              <a:off x="8821738" y="3243263"/>
              <a:ext cx="331788" cy="279400"/>
            </a:xfrm>
            <a:custGeom>
              <a:avLst/>
              <a:gdLst/>
              <a:ahLst/>
              <a:cxnLst/>
              <a:rect l="l" t="t" r="r" b="b"/>
              <a:pathLst>
                <a:path w="88" h="72" extrusionOk="0">
                  <a:moveTo>
                    <a:pt x="34" y="72"/>
                  </a:moveTo>
                  <a:cubicBezTo>
                    <a:pt x="30" y="69"/>
                    <a:pt x="28" y="65"/>
                    <a:pt x="28" y="60"/>
                  </a:cubicBezTo>
                  <a:cubicBezTo>
                    <a:pt x="28" y="58"/>
                    <a:pt x="29" y="55"/>
                    <a:pt x="30" y="53"/>
                  </a:cubicBezTo>
                  <a:cubicBezTo>
                    <a:pt x="23" y="50"/>
                    <a:pt x="23" y="50"/>
                    <a:pt x="23" y="50"/>
                  </a:cubicBezTo>
                  <a:cubicBezTo>
                    <a:pt x="22" y="49"/>
                    <a:pt x="22" y="48"/>
                    <a:pt x="22" y="47"/>
                  </a:cubicBezTo>
                  <a:cubicBezTo>
                    <a:pt x="23" y="46"/>
                    <a:pt x="24" y="46"/>
                    <a:pt x="25" y="46"/>
                  </a:cubicBezTo>
                  <a:cubicBezTo>
                    <a:pt x="32" y="50"/>
                    <a:pt x="32" y="50"/>
                    <a:pt x="32" y="50"/>
                  </a:cubicBezTo>
                  <a:cubicBezTo>
                    <a:pt x="33" y="48"/>
                    <a:pt x="35" y="47"/>
                    <a:pt x="37" y="46"/>
                  </a:cubicBezTo>
                  <a:cubicBezTo>
                    <a:pt x="34" y="44"/>
                    <a:pt x="32" y="40"/>
                    <a:pt x="32" y="36"/>
                  </a:cubicBezTo>
                  <a:cubicBezTo>
                    <a:pt x="32" y="29"/>
                    <a:pt x="37" y="24"/>
                    <a:pt x="44" y="24"/>
                  </a:cubicBezTo>
                  <a:cubicBezTo>
                    <a:pt x="51" y="24"/>
                    <a:pt x="56" y="29"/>
                    <a:pt x="56" y="36"/>
                  </a:cubicBezTo>
                  <a:cubicBezTo>
                    <a:pt x="56" y="40"/>
                    <a:pt x="54" y="44"/>
                    <a:pt x="51" y="46"/>
                  </a:cubicBezTo>
                  <a:cubicBezTo>
                    <a:pt x="53" y="47"/>
                    <a:pt x="55" y="48"/>
                    <a:pt x="56" y="50"/>
                  </a:cubicBezTo>
                  <a:cubicBezTo>
                    <a:pt x="63" y="46"/>
                    <a:pt x="63" y="46"/>
                    <a:pt x="63" y="46"/>
                  </a:cubicBezTo>
                  <a:cubicBezTo>
                    <a:pt x="64" y="46"/>
                    <a:pt x="65" y="46"/>
                    <a:pt x="66" y="47"/>
                  </a:cubicBezTo>
                  <a:cubicBezTo>
                    <a:pt x="66" y="48"/>
                    <a:pt x="66" y="49"/>
                    <a:pt x="65" y="50"/>
                  </a:cubicBezTo>
                  <a:cubicBezTo>
                    <a:pt x="58" y="53"/>
                    <a:pt x="58" y="53"/>
                    <a:pt x="58" y="53"/>
                  </a:cubicBezTo>
                  <a:cubicBezTo>
                    <a:pt x="59" y="55"/>
                    <a:pt x="60" y="58"/>
                    <a:pt x="60" y="60"/>
                  </a:cubicBezTo>
                  <a:cubicBezTo>
                    <a:pt x="60" y="65"/>
                    <a:pt x="58" y="69"/>
                    <a:pt x="54" y="72"/>
                  </a:cubicBezTo>
                  <a:cubicBezTo>
                    <a:pt x="78" y="72"/>
                    <a:pt x="78" y="72"/>
                    <a:pt x="78" y="72"/>
                  </a:cubicBezTo>
                  <a:cubicBezTo>
                    <a:pt x="84" y="64"/>
                    <a:pt x="88" y="54"/>
                    <a:pt x="88" y="44"/>
                  </a:cubicBezTo>
                  <a:cubicBezTo>
                    <a:pt x="88" y="20"/>
                    <a:pt x="68" y="0"/>
                    <a:pt x="44" y="0"/>
                  </a:cubicBezTo>
                  <a:cubicBezTo>
                    <a:pt x="20" y="0"/>
                    <a:pt x="0" y="20"/>
                    <a:pt x="0" y="44"/>
                  </a:cubicBezTo>
                  <a:cubicBezTo>
                    <a:pt x="0" y="54"/>
                    <a:pt x="4" y="64"/>
                    <a:pt x="10" y="72"/>
                  </a:cubicBezTo>
                  <a:lnTo>
                    <a:pt x="34" y="72"/>
                  </a:lnTo>
                  <a:close/>
                  <a:moveTo>
                    <a:pt x="78" y="32"/>
                  </a:moveTo>
                  <a:cubicBezTo>
                    <a:pt x="79" y="32"/>
                    <a:pt x="80" y="33"/>
                    <a:pt x="80" y="34"/>
                  </a:cubicBezTo>
                  <a:cubicBezTo>
                    <a:pt x="80" y="35"/>
                    <a:pt x="79" y="36"/>
                    <a:pt x="78" y="36"/>
                  </a:cubicBezTo>
                  <a:cubicBezTo>
                    <a:pt x="77" y="36"/>
                    <a:pt x="76" y="35"/>
                    <a:pt x="76" y="34"/>
                  </a:cubicBezTo>
                  <a:cubicBezTo>
                    <a:pt x="76" y="33"/>
                    <a:pt x="77" y="32"/>
                    <a:pt x="78" y="32"/>
                  </a:cubicBezTo>
                  <a:close/>
                  <a:moveTo>
                    <a:pt x="74" y="52"/>
                  </a:moveTo>
                  <a:cubicBezTo>
                    <a:pt x="75" y="52"/>
                    <a:pt x="76" y="53"/>
                    <a:pt x="76" y="54"/>
                  </a:cubicBezTo>
                  <a:cubicBezTo>
                    <a:pt x="76" y="55"/>
                    <a:pt x="75" y="56"/>
                    <a:pt x="74" y="56"/>
                  </a:cubicBezTo>
                  <a:cubicBezTo>
                    <a:pt x="73" y="56"/>
                    <a:pt x="72" y="55"/>
                    <a:pt x="72" y="54"/>
                  </a:cubicBezTo>
                  <a:cubicBezTo>
                    <a:pt x="72" y="53"/>
                    <a:pt x="73" y="52"/>
                    <a:pt x="74" y="52"/>
                  </a:cubicBezTo>
                  <a:close/>
                  <a:moveTo>
                    <a:pt x="66" y="24"/>
                  </a:moveTo>
                  <a:cubicBezTo>
                    <a:pt x="67" y="24"/>
                    <a:pt x="68" y="25"/>
                    <a:pt x="68" y="26"/>
                  </a:cubicBezTo>
                  <a:cubicBezTo>
                    <a:pt x="68" y="27"/>
                    <a:pt x="67" y="28"/>
                    <a:pt x="66" y="28"/>
                  </a:cubicBezTo>
                  <a:cubicBezTo>
                    <a:pt x="65" y="28"/>
                    <a:pt x="64" y="27"/>
                    <a:pt x="64" y="26"/>
                  </a:cubicBezTo>
                  <a:cubicBezTo>
                    <a:pt x="64" y="25"/>
                    <a:pt x="65" y="24"/>
                    <a:pt x="66" y="24"/>
                  </a:cubicBezTo>
                  <a:close/>
                  <a:moveTo>
                    <a:pt x="66" y="36"/>
                  </a:moveTo>
                  <a:cubicBezTo>
                    <a:pt x="67" y="36"/>
                    <a:pt x="68" y="37"/>
                    <a:pt x="68" y="38"/>
                  </a:cubicBezTo>
                  <a:cubicBezTo>
                    <a:pt x="68" y="39"/>
                    <a:pt x="67" y="40"/>
                    <a:pt x="66" y="40"/>
                  </a:cubicBezTo>
                  <a:cubicBezTo>
                    <a:pt x="65" y="40"/>
                    <a:pt x="64" y="39"/>
                    <a:pt x="64" y="38"/>
                  </a:cubicBezTo>
                  <a:cubicBezTo>
                    <a:pt x="64" y="37"/>
                    <a:pt x="65" y="36"/>
                    <a:pt x="66" y="36"/>
                  </a:cubicBezTo>
                  <a:close/>
                  <a:moveTo>
                    <a:pt x="54" y="16"/>
                  </a:moveTo>
                  <a:cubicBezTo>
                    <a:pt x="55" y="16"/>
                    <a:pt x="56" y="17"/>
                    <a:pt x="56" y="18"/>
                  </a:cubicBezTo>
                  <a:cubicBezTo>
                    <a:pt x="56" y="19"/>
                    <a:pt x="55" y="20"/>
                    <a:pt x="54" y="20"/>
                  </a:cubicBezTo>
                  <a:cubicBezTo>
                    <a:pt x="53" y="20"/>
                    <a:pt x="52" y="19"/>
                    <a:pt x="52" y="18"/>
                  </a:cubicBezTo>
                  <a:cubicBezTo>
                    <a:pt x="52" y="17"/>
                    <a:pt x="53" y="16"/>
                    <a:pt x="54" y="16"/>
                  </a:cubicBezTo>
                  <a:close/>
                  <a:moveTo>
                    <a:pt x="46" y="8"/>
                  </a:moveTo>
                  <a:cubicBezTo>
                    <a:pt x="47" y="8"/>
                    <a:pt x="48" y="9"/>
                    <a:pt x="48" y="10"/>
                  </a:cubicBezTo>
                  <a:cubicBezTo>
                    <a:pt x="48" y="11"/>
                    <a:pt x="47" y="12"/>
                    <a:pt x="46" y="12"/>
                  </a:cubicBezTo>
                  <a:cubicBezTo>
                    <a:pt x="45" y="12"/>
                    <a:pt x="44" y="11"/>
                    <a:pt x="44" y="10"/>
                  </a:cubicBezTo>
                  <a:cubicBezTo>
                    <a:pt x="44" y="9"/>
                    <a:pt x="45" y="8"/>
                    <a:pt x="46" y="8"/>
                  </a:cubicBezTo>
                  <a:close/>
                  <a:moveTo>
                    <a:pt x="30" y="12"/>
                  </a:moveTo>
                  <a:cubicBezTo>
                    <a:pt x="31" y="12"/>
                    <a:pt x="32" y="13"/>
                    <a:pt x="32" y="14"/>
                  </a:cubicBezTo>
                  <a:cubicBezTo>
                    <a:pt x="32" y="15"/>
                    <a:pt x="31" y="16"/>
                    <a:pt x="30" y="16"/>
                  </a:cubicBezTo>
                  <a:cubicBezTo>
                    <a:pt x="29" y="16"/>
                    <a:pt x="28" y="15"/>
                    <a:pt x="28" y="14"/>
                  </a:cubicBezTo>
                  <a:cubicBezTo>
                    <a:pt x="28" y="13"/>
                    <a:pt x="29" y="12"/>
                    <a:pt x="30" y="12"/>
                  </a:cubicBezTo>
                  <a:close/>
                  <a:moveTo>
                    <a:pt x="26" y="24"/>
                  </a:moveTo>
                  <a:cubicBezTo>
                    <a:pt x="27" y="24"/>
                    <a:pt x="28" y="25"/>
                    <a:pt x="28" y="26"/>
                  </a:cubicBezTo>
                  <a:cubicBezTo>
                    <a:pt x="28" y="27"/>
                    <a:pt x="27" y="28"/>
                    <a:pt x="26" y="28"/>
                  </a:cubicBezTo>
                  <a:cubicBezTo>
                    <a:pt x="25" y="28"/>
                    <a:pt x="24" y="27"/>
                    <a:pt x="24" y="26"/>
                  </a:cubicBezTo>
                  <a:cubicBezTo>
                    <a:pt x="24" y="25"/>
                    <a:pt x="25" y="24"/>
                    <a:pt x="26" y="24"/>
                  </a:cubicBezTo>
                  <a:close/>
                  <a:moveTo>
                    <a:pt x="14" y="56"/>
                  </a:moveTo>
                  <a:cubicBezTo>
                    <a:pt x="13" y="56"/>
                    <a:pt x="12" y="55"/>
                    <a:pt x="12" y="54"/>
                  </a:cubicBezTo>
                  <a:cubicBezTo>
                    <a:pt x="12" y="53"/>
                    <a:pt x="13" y="52"/>
                    <a:pt x="14" y="52"/>
                  </a:cubicBezTo>
                  <a:cubicBezTo>
                    <a:pt x="15" y="52"/>
                    <a:pt x="16" y="53"/>
                    <a:pt x="16" y="54"/>
                  </a:cubicBezTo>
                  <a:cubicBezTo>
                    <a:pt x="16" y="55"/>
                    <a:pt x="15" y="56"/>
                    <a:pt x="14" y="56"/>
                  </a:cubicBezTo>
                  <a:close/>
                  <a:moveTo>
                    <a:pt x="18" y="40"/>
                  </a:moveTo>
                  <a:cubicBezTo>
                    <a:pt x="19" y="40"/>
                    <a:pt x="20" y="41"/>
                    <a:pt x="20" y="42"/>
                  </a:cubicBezTo>
                  <a:cubicBezTo>
                    <a:pt x="20" y="43"/>
                    <a:pt x="19" y="44"/>
                    <a:pt x="18" y="44"/>
                  </a:cubicBezTo>
                  <a:cubicBezTo>
                    <a:pt x="17" y="44"/>
                    <a:pt x="16" y="43"/>
                    <a:pt x="16" y="42"/>
                  </a:cubicBezTo>
                  <a:cubicBezTo>
                    <a:pt x="16" y="41"/>
                    <a:pt x="17" y="40"/>
                    <a:pt x="18" y="40"/>
                  </a:cubicBezTo>
                  <a:close/>
                  <a:moveTo>
                    <a:pt x="14" y="28"/>
                  </a:moveTo>
                  <a:cubicBezTo>
                    <a:pt x="15" y="28"/>
                    <a:pt x="16" y="29"/>
                    <a:pt x="16" y="30"/>
                  </a:cubicBezTo>
                  <a:cubicBezTo>
                    <a:pt x="16" y="31"/>
                    <a:pt x="15" y="32"/>
                    <a:pt x="14" y="32"/>
                  </a:cubicBezTo>
                  <a:cubicBezTo>
                    <a:pt x="13" y="32"/>
                    <a:pt x="12" y="31"/>
                    <a:pt x="12" y="30"/>
                  </a:cubicBezTo>
                  <a:cubicBezTo>
                    <a:pt x="12" y="29"/>
                    <a:pt x="13" y="28"/>
                    <a:pt x="14" y="28"/>
                  </a:cubicBez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barn(inVertical)">
                                      <p:cBhvr>
                                        <p:cTn id="7" dur="500"/>
                                        <p:tgtEl>
                                          <p:spTgt spid="238"/>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circle(in)">
                                      <p:cBhvr>
                                        <p:cTn id="11" dur="2000"/>
                                        <p:tgtEl>
                                          <p:spTgt spid="23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39"/>
                                        </p:tgtEl>
                                        <p:attrNameLst>
                                          <p:attrName>style.visibility</p:attrName>
                                        </p:attrNameLst>
                                      </p:cBhvr>
                                      <p:to>
                                        <p:strVal val="visible"/>
                                      </p:to>
                                    </p:set>
                                    <p:animEffect transition="in" filter="barn(inVertical)">
                                      <p:cBhvr>
                                        <p:cTn id="16" dur="500"/>
                                        <p:tgtEl>
                                          <p:spTgt spid="239"/>
                                        </p:tgtEl>
                                      </p:cBhvr>
                                    </p:animEffect>
                                  </p:childTnLst>
                                </p:cTn>
                              </p:par>
                            </p:childTnLst>
                          </p:cTn>
                        </p:par>
                        <p:par>
                          <p:cTn id="17" fill="hold">
                            <p:stCondLst>
                              <p:cond delay="500"/>
                            </p:stCondLst>
                            <p:childTnLst>
                              <p:par>
                                <p:cTn id="18" presetID="6" presetClass="entr" presetSubtype="16" fill="hold" nodeType="after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circle(in)">
                                      <p:cBhvr>
                                        <p:cTn id="20" dur="2000"/>
                                        <p:tgtEl>
                                          <p:spTgt spid="23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40"/>
                                        </p:tgtEl>
                                        <p:attrNameLst>
                                          <p:attrName>style.visibility</p:attrName>
                                        </p:attrNameLst>
                                      </p:cBhvr>
                                      <p:to>
                                        <p:strVal val="visible"/>
                                      </p:to>
                                    </p:set>
                                    <p:animEffect transition="in" filter="barn(inVertical)">
                                      <p:cBhvr>
                                        <p:cTn id="25" dur="500"/>
                                        <p:tgtEl>
                                          <p:spTgt spid="240"/>
                                        </p:tgtEl>
                                      </p:cBhvr>
                                    </p:animEffect>
                                  </p:childTnLst>
                                </p:cTn>
                              </p:par>
                            </p:childTnLst>
                          </p:cTn>
                        </p:par>
                        <p:par>
                          <p:cTn id="26" fill="hold">
                            <p:stCondLst>
                              <p:cond delay="500"/>
                            </p:stCondLst>
                            <p:childTnLst>
                              <p:par>
                                <p:cTn id="27" presetID="6" presetClass="entr" presetSubtype="16" fill="hold" nodeType="after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circle(in)">
                                      <p:cBhvr>
                                        <p:cTn id="29" dur="2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Google Shape;309;p10">
            <a:extLst>
              <a:ext uri="{FF2B5EF4-FFF2-40B4-BE49-F238E27FC236}">
                <a16:creationId xmlns:a16="http://schemas.microsoft.com/office/drawing/2014/main" id="{E271C34A-635B-01FB-FA71-D1258DBD92B6}"/>
              </a:ext>
            </a:extLst>
          </p:cNvPr>
          <p:cNvPicPr preferRelativeResize="0"/>
          <p:nvPr/>
        </p:nvPicPr>
        <p:blipFill rotWithShape="1">
          <a:blip r:embed="rId3">
            <a:alphaModFix/>
          </a:blip>
          <a:srcRect/>
          <a:stretch/>
        </p:blipFill>
        <p:spPr>
          <a:xfrm>
            <a:off x="136913" y="-11348"/>
            <a:ext cx="12036426" cy="3357490"/>
          </a:xfrm>
          <a:prstGeom prst="rect">
            <a:avLst/>
          </a:prstGeom>
          <a:noFill/>
          <a:ln>
            <a:noFill/>
          </a:ln>
        </p:spPr>
      </p:pic>
      <p:grpSp>
        <p:nvGrpSpPr>
          <p:cNvPr id="160" name="Google Shape;160;p9"/>
          <p:cNvGrpSpPr/>
          <p:nvPr/>
        </p:nvGrpSpPr>
        <p:grpSpPr>
          <a:xfrm>
            <a:off x="9580460" y="77133"/>
            <a:ext cx="1713524" cy="2438749"/>
            <a:chOff x="10221563" y="-106519"/>
            <a:chExt cx="1713524" cy="2438749"/>
          </a:xfrm>
        </p:grpSpPr>
        <p:sp>
          <p:nvSpPr>
            <p:cNvPr id="161" name="Google Shape;161;p9"/>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9"/>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3" name="Google Shape;163;p9"/>
            <p:cNvGrpSpPr/>
            <p:nvPr/>
          </p:nvGrpSpPr>
          <p:grpSpPr>
            <a:xfrm>
              <a:off x="10221563" y="-106519"/>
              <a:ext cx="1713524" cy="2438749"/>
              <a:chOff x="721557" y="226635"/>
              <a:chExt cx="1713524" cy="2438749"/>
            </a:xfrm>
          </p:grpSpPr>
          <p:sp>
            <p:nvSpPr>
              <p:cNvPr id="164" name="Google Shape;164;p9"/>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9"/>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9"/>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9"/>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9"/>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9"/>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9"/>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71" name="Google Shape;171;p9"/>
          <p:cNvGrpSpPr/>
          <p:nvPr/>
        </p:nvGrpSpPr>
        <p:grpSpPr>
          <a:xfrm>
            <a:off x="6098949" y="299881"/>
            <a:ext cx="2381738" cy="2438749"/>
            <a:chOff x="9553349" y="-106519"/>
            <a:chExt cx="2381738" cy="2438749"/>
          </a:xfrm>
        </p:grpSpPr>
        <p:sp>
          <p:nvSpPr>
            <p:cNvPr id="172" name="Google Shape;172;p9"/>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9"/>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4" name="Google Shape;174;p9"/>
            <p:cNvGrpSpPr/>
            <p:nvPr/>
          </p:nvGrpSpPr>
          <p:grpSpPr>
            <a:xfrm>
              <a:off x="9553349" y="-106519"/>
              <a:ext cx="2381738" cy="2438749"/>
              <a:chOff x="53343" y="226635"/>
              <a:chExt cx="2381738" cy="2438749"/>
            </a:xfrm>
          </p:grpSpPr>
          <p:sp>
            <p:nvSpPr>
              <p:cNvPr id="175" name="Google Shape;175;p9"/>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9"/>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9"/>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9"/>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9"/>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9"/>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9"/>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9"/>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83" name="Google Shape;183;p9"/>
          <p:cNvGrpSpPr/>
          <p:nvPr/>
        </p:nvGrpSpPr>
        <p:grpSpPr>
          <a:xfrm>
            <a:off x="18661" y="198281"/>
            <a:ext cx="778526" cy="2438749"/>
            <a:chOff x="11156561" y="-106519"/>
            <a:chExt cx="778526" cy="2438749"/>
          </a:xfrm>
        </p:grpSpPr>
        <p:sp>
          <p:nvSpPr>
            <p:cNvPr id="184" name="Google Shape;184;p9"/>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9"/>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6" name="Google Shape;186;p9"/>
            <p:cNvGrpSpPr/>
            <p:nvPr/>
          </p:nvGrpSpPr>
          <p:grpSpPr>
            <a:xfrm>
              <a:off x="11194602" y="-106519"/>
              <a:ext cx="740485" cy="2438749"/>
              <a:chOff x="1694596" y="226635"/>
              <a:chExt cx="740485" cy="2438749"/>
            </a:xfrm>
          </p:grpSpPr>
          <p:sp>
            <p:nvSpPr>
              <p:cNvPr id="187" name="Google Shape;187;p9"/>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9"/>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9"/>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9"/>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9"/>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92" name="Google Shape;192;p9"/>
          <p:cNvSpPr/>
          <p:nvPr/>
        </p:nvSpPr>
        <p:spPr>
          <a:xfrm>
            <a:off x="467925" y="1590775"/>
            <a:ext cx="7665000" cy="4230300"/>
          </a:xfrm>
          <a:prstGeom prst="round2SameRect">
            <a:avLst>
              <a:gd name="adj1" fmla="val 4402"/>
              <a:gd name="adj2" fmla="val 0"/>
            </a:avLst>
          </a:prstGeom>
          <a:solidFill>
            <a:schemeClr val="lt1"/>
          </a:solidFill>
          <a:ln>
            <a:noFill/>
          </a:ln>
          <a:effectLst>
            <a:outerShdw blurRad="177800" dist="1524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9"/>
          <p:cNvSpPr/>
          <p:nvPr/>
        </p:nvSpPr>
        <p:spPr>
          <a:xfrm>
            <a:off x="0" y="5288550"/>
            <a:ext cx="12221100" cy="1070700"/>
          </a:xfrm>
          <a:prstGeom prst="round2SameRect">
            <a:avLst>
              <a:gd name="adj1" fmla="val 0"/>
              <a:gd name="adj2" fmla="val 5710"/>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9"/>
          <p:cNvSpPr/>
          <p:nvPr/>
        </p:nvSpPr>
        <p:spPr>
          <a:xfrm flipH="1">
            <a:off x="34" y="5558862"/>
            <a:ext cx="12221027" cy="1454659"/>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9"/>
          <p:cNvSpPr/>
          <p:nvPr/>
        </p:nvSpPr>
        <p:spPr>
          <a:xfrm flipH="1">
            <a:off x="-29028" y="5942852"/>
            <a:ext cx="12221028" cy="1070670"/>
          </a:xfrm>
          <a:custGeom>
            <a:avLst/>
            <a:gdLst/>
            <a:ahLst/>
            <a:cxnLst/>
            <a:rect l="l" t="t" r="r" b="b"/>
            <a:pathLst>
              <a:path w="12221028" h="1070670" extrusionOk="0">
                <a:moveTo>
                  <a:pt x="2200728" y="748"/>
                </a:moveTo>
                <a:cubicBezTo>
                  <a:pt x="3635828" y="-24652"/>
                  <a:pt x="6899728" y="603998"/>
                  <a:pt x="8506278" y="743698"/>
                </a:cubicBezTo>
                <a:cubicBezTo>
                  <a:pt x="10112828" y="883398"/>
                  <a:pt x="11005003" y="877048"/>
                  <a:pt x="11840028" y="838948"/>
                </a:cubicBezTo>
                <a:cubicBezTo>
                  <a:pt x="11944406" y="834186"/>
                  <a:pt x="12045758" y="823024"/>
                  <a:pt x="12143600" y="807453"/>
                </a:cubicBezTo>
                <a:lnTo>
                  <a:pt x="12221028" y="791570"/>
                </a:lnTo>
                <a:lnTo>
                  <a:pt x="12221028" y="798636"/>
                </a:lnTo>
                <a:cubicBezTo>
                  <a:pt x="12221028" y="837045"/>
                  <a:pt x="12221028" y="837045"/>
                  <a:pt x="12221028" y="837045"/>
                </a:cubicBezTo>
                <a:cubicBezTo>
                  <a:pt x="12221028" y="965310"/>
                  <a:pt x="12112919" y="1070670"/>
                  <a:pt x="11981308" y="1070670"/>
                </a:cubicBezTo>
                <a:cubicBezTo>
                  <a:pt x="239720" y="1070670"/>
                  <a:pt x="239720" y="1070670"/>
                  <a:pt x="239720" y="1070670"/>
                </a:cubicBezTo>
                <a:cubicBezTo>
                  <a:pt x="108109" y="1070670"/>
                  <a:pt x="0" y="965310"/>
                  <a:pt x="0" y="837045"/>
                </a:cubicBezTo>
                <a:lnTo>
                  <a:pt x="0" y="817050"/>
                </a:lnTo>
                <a:lnTo>
                  <a:pt x="72598" y="762041"/>
                </a:lnTo>
                <a:cubicBezTo>
                  <a:pt x="486625" y="434136"/>
                  <a:pt x="945016" y="22973"/>
                  <a:pt x="2200728" y="748"/>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6" name="Google Shape;196;p9"/>
          <p:cNvPicPr preferRelativeResize="0"/>
          <p:nvPr/>
        </p:nvPicPr>
        <p:blipFill rotWithShape="1">
          <a:blip r:embed="rId4">
            <a:alphaModFix/>
          </a:blip>
          <a:srcRect/>
          <a:stretch/>
        </p:blipFill>
        <p:spPr>
          <a:xfrm flipH="1">
            <a:off x="7484835" y="927325"/>
            <a:ext cx="5651216" cy="5651216"/>
          </a:xfrm>
          <a:prstGeom prst="rect">
            <a:avLst/>
          </a:prstGeom>
          <a:noFill/>
          <a:ln>
            <a:noFill/>
          </a:ln>
        </p:spPr>
      </p:pic>
      <p:sp>
        <p:nvSpPr>
          <p:cNvPr id="197" name="Google Shape;197;p9"/>
          <p:cNvSpPr txBox="1"/>
          <p:nvPr/>
        </p:nvSpPr>
        <p:spPr>
          <a:xfrm>
            <a:off x="145425" y="1635225"/>
            <a:ext cx="81279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2800" b="1" dirty="0">
                <a:solidFill>
                  <a:srgbClr val="FF3F3F"/>
                </a:solidFill>
                <a:latin typeface="Bahnschrift" panose="020B0502040204020203" pitchFamily="34" charset="0"/>
              </a:rPr>
              <a:t>Days before christmas</a:t>
            </a:r>
            <a:endParaRPr sz="2800" b="1" dirty="0">
              <a:solidFill>
                <a:srgbClr val="FF3F3F"/>
              </a:solidFill>
              <a:latin typeface="Bahnschrift" panose="020B0502040204020203" pitchFamily="34" charset="0"/>
            </a:endParaRPr>
          </a:p>
        </p:txBody>
      </p:sp>
      <p:sp>
        <p:nvSpPr>
          <p:cNvPr id="198" name="Google Shape;198;p9"/>
          <p:cNvSpPr txBox="1"/>
          <p:nvPr/>
        </p:nvSpPr>
        <p:spPr>
          <a:xfrm>
            <a:off x="2002972" y="2959954"/>
            <a:ext cx="81279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9" name="Google Shape;199;p9"/>
          <p:cNvSpPr txBox="1"/>
          <p:nvPr/>
        </p:nvSpPr>
        <p:spPr>
          <a:xfrm>
            <a:off x="453129" y="2120994"/>
            <a:ext cx="5460600" cy="30324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Char char="★"/>
            </a:pPr>
            <a:r>
              <a:rPr lang="zh-CN" sz="2000" dirty="0">
                <a:latin typeface="Bahnschrift" panose="020B0502040204020203" pitchFamily="34" charset="0"/>
              </a:rPr>
              <a:t>Choose with the family where Christmas Eve will take place.</a:t>
            </a:r>
            <a:endParaRPr sz="2000" dirty="0">
              <a:latin typeface="Bahnschrift" panose="020B0502040204020203" pitchFamily="34" charset="0"/>
            </a:endParaRPr>
          </a:p>
          <a:p>
            <a:pPr marL="457200" indent="-355600">
              <a:lnSpc>
                <a:spcPct val="115000"/>
              </a:lnSpc>
              <a:buSzPts val="2000"/>
              <a:buFont typeface="Arial"/>
              <a:buChar char="★"/>
            </a:pPr>
            <a:r>
              <a:rPr lang="zh-CN" sz="2000" dirty="0">
                <a:latin typeface="Bahnschrift" panose="020B0502040204020203" pitchFamily="34" charset="0"/>
              </a:rPr>
              <a:t>Assign each family what typical Christmas food they bring.</a:t>
            </a:r>
            <a:endParaRPr sz="2000" dirty="0">
              <a:latin typeface="Bahnschrift" panose="020B0502040204020203" pitchFamily="34" charset="0"/>
            </a:endParaRPr>
          </a:p>
          <a:p>
            <a:pPr marL="457200" lvl="0" indent="-355600" algn="l" rtl="0">
              <a:lnSpc>
                <a:spcPct val="115000"/>
              </a:lnSpc>
              <a:spcBef>
                <a:spcPts val="0"/>
              </a:spcBef>
              <a:spcAft>
                <a:spcPts val="0"/>
              </a:spcAft>
              <a:buSzPts val="2000"/>
              <a:buChar char="★"/>
            </a:pPr>
            <a:r>
              <a:rPr lang="zh-CN" sz="2000" dirty="0">
                <a:latin typeface="Bahnschrift" panose="020B0502040204020203" pitchFamily="34" charset="0"/>
              </a:rPr>
              <a:t>One person is in charge of doing the gift exchange activity.</a:t>
            </a:r>
            <a:endParaRPr sz="2000" dirty="0">
              <a:latin typeface="Bahnschrift" panose="020B0502040204020203" pitchFamily="34" charset="0"/>
            </a:endParaRPr>
          </a:p>
          <a:p>
            <a:pPr marL="457200" lvl="0" indent="-355600" algn="l" rtl="0">
              <a:lnSpc>
                <a:spcPct val="115000"/>
              </a:lnSpc>
              <a:spcBef>
                <a:spcPts val="0"/>
              </a:spcBef>
              <a:spcAft>
                <a:spcPts val="0"/>
              </a:spcAft>
              <a:buSzPts val="2000"/>
              <a:buChar char="★"/>
            </a:pPr>
            <a:r>
              <a:rPr lang="zh-CN" sz="2000" dirty="0">
                <a:latin typeface="Bahnschrift" panose="020B0502040204020203" pitchFamily="34" charset="0"/>
              </a:rPr>
              <a:t>Venezuelan traditional food is Hallaca and  Pernil</a:t>
            </a:r>
            <a:endParaRPr sz="2000" dirty="0">
              <a:latin typeface="Bahnschrift" panose="020B0502040204020203" pitchFamily="34" charset="0"/>
            </a:endParaRPr>
          </a:p>
        </p:txBody>
      </p:sp>
      <p:pic>
        <p:nvPicPr>
          <p:cNvPr id="200" name="Google Shape;200;p9"/>
          <p:cNvPicPr preferRelativeResize="0"/>
          <p:nvPr/>
        </p:nvPicPr>
        <p:blipFill>
          <a:blip r:embed="rId5">
            <a:alphaModFix/>
          </a:blip>
          <a:stretch>
            <a:fillRect/>
          </a:stretch>
        </p:blipFill>
        <p:spPr>
          <a:xfrm>
            <a:off x="5975736" y="3677789"/>
            <a:ext cx="1958200" cy="1270476"/>
          </a:xfrm>
          <a:prstGeom prst="rect">
            <a:avLst/>
          </a:prstGeom>
          <a:noFill/>
          <a:ln>
            <a:noFill/>
          </a:ln>
        </p:spPr>
      </p:pic>
      <p:pic>
        <p:nvPicPr>
          <p:cNvPr id="201" name="Google Shape;201;p9"/>
          <p:cNvPicPr preferRelativeResize="0"/>
          <p:nvPr/>
        </p:nvPicPr>
        <p:blipFill>
          <a:blip r:embed="rId6">
            <a:alphaModFix/>
          </a:blip>
          <a:stretch>
            <a:fillRect/>
          </a:stretch>
        </p:blipFill>
        <p:spPr>
          <a:xfrm>
            <a:off x="5975736" y="2170548"/>
            <a:ext cx="1958200" cy="12552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99">
                                            <p:txEl>
                                              <p:pRg st="0" end="0"/>
                                            </p:txEl>
                                          </p:spTgt>
                                        </p:tgtEl>
                                        <p:attrNameLst>
                                          <p:attrName>style.visibility</p:attrName>
                                        </p:attrNameLst>
                                      </p:cBhvr>
                                      <p:to>
                                        <p:strVal val="visible"/>
                                      </p:to>
                                    </p:set>
                                    <p:animEffect transition="in" filter="fade">
                                      <p:cBhvr>
                                        <p:cTn id="12" dur="1000"/>
                                        <p:tgtEl>
                                          <p:spTgt spid="199">
                                            <p:txEl>
                                              <p:pRg st="0" end="0"/>
                                            </p:txEl>
                                          </p:spTgt>
                                        </p:tgtEl>
                                      </p:cBhvr>
                                    </p:animEffect>
                                    <p:anim calcmode="lin" valueType="num">
                                      <p:cBhvr>
                                        <p:cTn id="13" dur="10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99">
                                            <p:txEl>
                                              <p:pRg st="1" end="1"/>
                                            </p:txEl>
                                          </p:spTgt>
                                        </p:tgtEl>
                                        <p:attrNameLst>
                                          <p:attrName>style.visibility</p:attrName>
                                        </p:attrNameLst>
                                      </p:cBhvr>
                                      <p:to>
                                        <p:strVal val="visible"/>
                                      </p:to>
                                    </p:set>
                                    <p:animEffect transition="in" filter="fade">
                                      <p:cBhvr>
                                        <p:cTn id="19" dur="1000"/>
                                        <p:tgtEl>
                                          <p:spTgt spid="199">
                                            <p:txEl>
                                              <p:pRg st="1" end="1"/>
                                            </p:txEl>
                                          </p:spTgt>
                                        </p:tgtEl>
                                      </p:cBhvr>
                                    </p:animEffect>
                                    <p:anim calcmode="lin" valueType="num">
                                      <p:cBhvr>
                                        <p:cTn id="20" dur="1000" fill="hold"/>
                                        <p:tgtEl>
                                          <p:spTgt spid="19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99">
                                            <p:txEl>
                                              <p:pRg st="2" end="2"/>
                                            </p:txEl>
                                          </p:spTgt>
                                        </p:tgtEl>
                                        <p:attrNameLst>
                                          <p:attrName>style.visibility</p:attrName>
                                        </p:attrNameLst>
                                      </p:cBhvr>
                                      <p:to>
                                        <p:strVal val="visible"/>
                                      </p:to>
                                    </p:set>
                                    <p:animEffect transition="in" filter="fade">
                                      <p:cBhvr>
                                        <p:cTn id="26" dur="1000"/>
                                        <p:tgtEl>
                                          <p:spTgt spid="199">
                                            <p:txEl>
                                              <p:pRg st="2" end="2"/>
                                            </p:txEl>
                                          </p:spTgt>
                                        </p:tgtEl>
                                      </p:cBhvr>
                                    </p:animEffect>
                                    <p:anim calcmode="lin" valueType="num">
                                      <p:cBhvr>
                                        <p:cTn id="27" dur="1000" fill="hold"/>
                                        <p:tgtEl>
                                          <p:spTgt spid="19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99">
                                            <p:txEl>
                                              <p:pRg st="3" end="3"/>
                                            </p:txEl>
                                          </p:spTgt>
                                        </p:tgtEl>
                                        <p:attrNameLst>
                                          <p:attrName>style.visibility</p:attrName>
                                        </p:attrNameLst>
                                      </p:cBhvr>
                                      <p:to>
                                        <p:strVal val="visible"/>
                                      </p:to>
                                    </p:set>
                                    <p:animEffect transition="in" filter="fade">
                                      <p:cBhvr>
                                        <p:cTn id="33" dur="1000"/>
                                        <p:tgtEl>
                                          <p:spTgt spid="199">
                                            <p:txEl>
                                              <p:pRg st="3" end="3"/>
                                            </p:txEl>
                                          </p:spTgt>
                                        </p:tgtEl>
                                      </p:cBhvr>
                                    </p:animEffect>
                                    <p:anim calcmode="lin" valueType="num">
                                      <p:cBhvr>
                                        <p:cTn id="34" dur="1000" fill="hold"/>
                                        <p:tgtEl>
                                          <p:spTgt spid="19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9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p:nvPr/>
        </p:nvSpPr>
        <p:spPr>
          <a:xfrm>
            <a:off x="2200412" y="3935363"/>
            <a:ext cx="73412" cy="73412"/>
          </a:xfrm>
          <a:custGeom>
            <a:avLst/>
            <a:gdLst/>
            <a:ahLst/>
            <a:cxnLst/>
            <a:rect l="l" t="t" r="r" b="b"/>
            <a:pathLst>
              <a:path w="23" h="23" extrusionOk="0">
                <a:moveTo>
                  <a:pt x="13" y="0"/>
                </a:moveTo>
                <a:cubicBezTo>
                  <a:pt x="13" y="0"/>
                  <a:pt x="13" y="0"/>
                  <a:pt x="13" y="0"/>
                </a:cubicBezTo>
                <a:cubicBezTo>
                  <a:pt x="19" y="1"/>
                  <a:pt x="23" y="5"/>
                  <a:pt x="23" y="11"/>
                </a:cubicBezTo>
                <a:cubicBezTo>
                  <a:pt x="23" y="14"/>
                  <a:pt x="22" y="17"/>
                  <a:pt x="20" y="20"/>
                </a:cubicBezTo>
                <a:cubicBezTo>
                  <a:pt x="18" y="22"/>
                  <a:pt x="15" y="23"/>
                  <a:pt x="12" y="23"/>
                </a:cubicBezTo>
                <a:cubicBezTo>
                  <a:pt x="12" y="23"/>
                  <a:pt x="11" y="23"/>
                  <a:pt x="11" y="23"/>
                </a:cubicBezTo>
                <a:cubicBezTo>
                  <a:pt x="5" y="22"/>
                  <a:pt x="0" y="17"/>
                  <a:pt x="0" y="11"/>
                </a:cubicBezTo>
                <a:cubicBezTo>
                  <a:pt x="0" y="8"/>
                  <a:pt x="2" y="5"/>
                  <a:pt x="4" y="3"/>
                </a:cubicBezTo>
                <a:cubicBezTo>
                  <a:pt x="7" y="1"/>
                  <a:pt x="10"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0"/>
          <p:cNvSpPr/>
          <p:nvPr/>
        </p:nvSpPr>
        <p:spPr>
          <a:xfrm>
            <a:off x="2330190" y="1088177"/>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0"/>
          <p:cNvSpPr/>
          <p:nvPr/>
        </p:nvSpPr>
        <p:spPr>
          <a:xfrm>
            <a:off x="2124637" y="1376485"/>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0"/>
          <p:cNvSpPr/>
          <p:nvPr/>
        </p:nvSpPr>
        <p:spPr>
          <a:xfrm>
            <a:off x="2212731" y="1259026"/>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p:nvPr/>
        </p:nvSpPr>
        <p:spPr>
          <a:xfrm>
            <a:off x="2212731" y="1259026"/>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0"/>
          <p:cNvSpPr/>
          <p:nvPr/>
        </p:nvSpPr>
        <p:spPr>
          <a:xfrm>
            <a:off x="2934835" y="1134894"/>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0"/>
          <p:cNvSpPr/>
          <p:nvPr/>
        </p:nvSpPr>
        <p:spPr>
          <a:xfrm>
            <a:off x="1151598" y="1560682"/>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0"/>
          <p:cNvSpPr/>
          <p:nvPr/>
        </p:nvSpPr>
        <p:spPr>
          <a:xfrm>
            <a:off x="9991588" y="3731210"/>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0"/>
          <p:cNvSpPr/>
          <p:nvPr/>
        </p:nvSpPr>
        <p:spPr>
          <a:xfrm>
            <a:off x="10771604" y="739456"/>
            <a:ext cx="98772" cy="72077"/>
          </a:xfrm>
          <a:custGeom>
            <a:avLst/>
            <a:gdLst/>
            <a:ahLst/>
            <a:cxnLst/>
            <a:rect l="l" t="t" r="r" b="b"/>
            <a:pathLst>
              <a:path w="31" h="23" extrusionOk="0">
                <a:moveTo>
                  <a:pt x="10" y="0"/>
                </a:moveTo>
                <a:cubicBezTo>
                  <a:pt x="10" y="0"/>
                  <a:pt x="10" y="0"/>
                  <a:pt x="10" y="0"/>
                </a:cubicBezTo>
                <a:cubicBezTo>
                  <a:pt x="12" y="0"/>
                  <a:pt x="15" y="0"/>
                  <a:pt x="18" y="0"/>
                </a:cubicBezTo>
                <a:cubicBezTo>
                  <a:pt x="25" y="0"/>
                  <a:pt x="30" y="4"/>
                  <a:pt x="31" y="11"/>
                </a:cubicBezTo>
                <a:cubicBezTo>
                  <a:pt x="31" y="17"/>
                  <a:pt x="26" y="23"/>
                  <a:pt x="18" y="23"/>
                </a:cubicBezTo>
                <a:cubicBezTo>
                  <a:pt x="17" y="23"/>
                  <a:pt x="17" y="23"/>
                  <a:pt x="16" y="23"/>
                </a:cubicBezTo>
                <a:cubicBezTo>
                  <a:pt x="14" y="23"/>
                  <a:pt x="14" y="23"/>
                  <a:pt x="14" y="23"/>
                </a:cubicBezTo>
                <a:cubicBezTo>
                  <a:pt x="14" y="23"/>
                  <a:pt x="13" y="23"/>
                  <a:pt x="13" y="23"/>
                </a:cubicBezTo>
                <a:cubicBezTo>
                  <a:pt x="12" y="23"/>
                  <a:pt x="12" y="23"/>
                  <a:pt x="11" y="23"/>
                </a:cubicBezTo>
                <a:cubicBezTo>
                  <a:pt x="4" y="22"/>
                  <a:pt x="0" y="18"/>
                  <a:pt x="0" y="12"/>
                </a:cubicBezTo>
                <a:cubicBezTo>
                  <a:pt x="0" y="6"/>
                  <a:pt x="4" y="1"/>
                  <a:pt x="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0"/>
          <p:cNvSpPr/>
          <p:nvPr/>
        </p:nvSpPr>
        <p:spPr>
          <a:xfrm>
            <a:off x="10610098" y="3097975"/>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0"/>
          <p:cNvSpPr/>
          <p:nvPr/>
        </p:nvSpPr>
        <p:spPr>
          <a:xfrm>
            <a:off x="11348361" y="3252805"/>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0"/>
          <p:cNvSpPr/>
          <p:nvPr/>
        </p:nvSpPr>
        <p:spPr>
          <a:xfrm>
            <a:off x="2661650" y="6432151"/>
            <a:ext cx="6862351" cy="451636"/>
          </a:xfrm>
          <a:custGeom>
            <a:avLst/>
            <a:gdLst/>
            <a:ahLst/>
            <a:cxnLst/>
            <a:rect l="l" t="t" r="r" b="b"/>
            <a:pathLst>
              <a:path w="7658" h="504" extrusionOk="0">
                <a:moveTo>
                  <a:pt x="7658" y="504"/>
                </a:moveTo>
                <a:lnTo>
                  <a:pt x="0" y="504"/>
                </a:lnTo>
                <a:lnTo>
                  <a:pt x="588" y="0"/>
                </a:lnTo>
                <a:lnTo>
                  <a:pt x="7081" y="0"/>
                </a:lnTo>
                <a:lnTo>
                  <a:pt x="7658" y="50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8" name="Google Shape;218;p10"/>
          <p:cNvGrpSpPr/>
          <p:nvPr/>
        </p:nvGrpSpPr>
        <p:grpSpPr>
          <a:xfrm>
            <a:off x="-1434252" y="2212237"/>
            <a:ext cx="3124220" cy="4859898"/>
            <a:chOff x="3230" y="1216"/>
            <a:chExt cx="1224" cy="1904"/>
          </a:xfrm>
        </p:grpSpPr>
        <p:sp>
          <p:nvSpPr>
            <p:cNvPr id="219" name="Google Shape;219;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4" name="Google Shape;224;p10"/>
          <p:cNvGrpSpPr/>
          <p:nvPr/>
        </p:nvGrpSpPr>
        <p:grpSpPr>
          <a:xfrm>
            <a:off x="132885" y="3350931"/>
            <a:ext cx="2442483" cy="3799418"/>
            <a:chOff x="3230" y="1216"/>
            <a:chExt cx="1224" cy="1904"/>
          </a:xfrm>
        </p:grpSpPr>
        <p:sp>
          <p:nvSpPr>
            <p:cNvPr id="225" name="Google Shape;225;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30" name="Google Shape;230;p10"/>
          <p:cNvGrpSpPr/>
          <p:nvPr/>
        </p:nvGrpSpPr>
        <p:grpSpPr>
          <a:xfrm>
            <a:off x="10478606" y="2212237"/>
            <a:ext cx="3124220" cy="4859898"/>
            <a:chOff x="3230" y="1216"/>
            <a:chExt cx="1224" cy="1904"/>
          </a:xfrm>
        </p:grpSpPr>
        <p:sp>
          <p:nvSpPr>
            <p:cNvPr id="231" name="Google Shape;231;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36" name="Google Shape;236;p10"/>
          <p:cNvGrpSpPr/>
          <p:nvPr/>
        </p:nvGrpSpPr>
        <p:grpSpPr>
          <a:xfrm>
            <a:off x="9729247" y="3350931"/>
            <a:ext cx="2442483" cy="3799418"/>
            <a:chOff x="3230" y="1216"/>
            <a:chExt cx="1224" cy="1904"/>
          </a:xfrm>
        </p:grpSpPr>
        <p:sp>
          <p:nvSpPr>
            <p:cNvPr id="237" name="Google Shape;237;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2" name="Google Shape;242;p10"/>
          <p:cNvSpPr/>
          <p:nvPr/>
        </p:nvSpPr>
        <p:spPr>
          <a:xfrm>
            <a:off x="10550868" y="246658"/>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0"/>
          <p:cNvSpPr/>
          <p:nvPr/>
        </p:nvSpPr>
        <p:spPr>
          <a:xfrm>
            <a:off x="10345315" y="534966"/>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0"/>
          <p:cNvSpPr/>
          <p:nvPr/>
        </p:nvSpPr>
        <p:spPr>
          <a:xfrm>
            <a:off x="10433409" y="417507"/>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0"/>
          <p:cNvSpPr/>
          <p:nvPr/>
        </p:nvSpPr>
        <p:spPr>
          <a:xfrm>
            <a:off x="10433409" y="417507"/>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0"/>
          <p:cNvSpPr/>
          <p:nvPr/>
        </p:nvSpPr>
        <p:spPr>
          <a:xfrm>
            <a:off x="11517374"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10"/>
          <p:cNvSpPr/>
          <p:nvPr/>
        </p:nvSpPr>
        <p:spPr>
          <a:xfrm>
            <a:off x="11010165"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0"/>
          <p:cNvSpPr/>
          <p:nvPr/>
        </p:nvSpPr>
        <p:spPr>
          <a:xfrm>
            <a:off x="3104125" y="1871525"/>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dirty="0">
                <a:solidFill>
                  <a:schemeClr val="lt1"/>
                </a:solidFill>
                <a:latin typeface="Bahnschrift" panose="020B0502040204020203" pitchFamily="34" charset="0"/>
                <a:ea typeface="Calibri"/>
                <a:cs typeface="Calibri"/>
                <a:sym typeface="Calibri"/>
              </a:rPr>
              <a:t>1</a:t>
            </a:r>
            <a:endParaRPr sz="1800" dirty="0">
              <a:solidFill>
                <a:schemeClr val="lt1"/>
              </a:solidFill>
              <a:latin typeface="Bahnschrift" panose="020B0502040204020203" pitchFamily="34" charset="0"/>
              <a:ea typeface="Calibri"/>
              <a:cs typeface="Calibri"/>
              <a:sym typeface="Calibri"/>
            </a:endParaRPr>
          </a:p>
        </p:txBody>
      </p:sp>
      <p:sp>
        <p:nvSpPr>
          <p:cNvPr id="249" name="Google Shape;249;p10"/>
          <p:cNvSpPr/>
          <p:nvPr/>
        </p:nvSpPr>
        <p:spPr>
          <a:xfrm>
            <a:off x="3104113" y="286835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dirty="0">
                <a:solidFill>
                  <a:schemeClr val="lt1"/>
                </a:solidFill>
                <a:latin typeface="Bahnschrift" panose="020B0502040204020203" pitchFamily="34" charset="0"/>
                <a:ea typeface="Calibri"/>
                <a:cs typeface="Calibri"/>
                <a:sym typeface="Calibri"/>
              </a:rPr>
              <a:t>2</a:t>
            </a:r>
            <a:endParaRPr sz="1800" dirty="0">
              <a:solidFill>
                <a:schemeClr val="lt1"/>
              </a:solidFill>
              <a:latin typeface="Bahnschrift" panose="020B0502040204020203" pitchFamily="34" charset="0"/>
              <a:ea typeface="Calibri"/>
              <a:cs typeface="Calibri"/>
              <a:sym typeface="Calibri"/>
            </a:endParaRPr>
          </a:p>
        </p:txBody>
      </p:sp>
      <p:sp>
        <p:nvSpPr>
          <p:cNvPr id="250" name="Google Shape;250;p10"/>
          <p:cNvSpPr/>
          <p:nvPr/>
        </p:nvSpPr>
        <p:spPr>
          <a:xfrm>
            <a:off x="3104868" y="3865163"/>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Bahnschrift" panose="020B0502040204020203" pitchFamily="34" charset="0"/>
                <a:ea typeface="Calibri"/>
                <a:cs typeface="Calibri"/>
                <a:sym typeface="Calibri"/>
              </a:rPr>
              <a:t>3</a:t>
            </a:r>
            <a:endParaRPr sz="1800">
              <a:solidFill>
                <a:schemeClr val="lt1"/>
              </a:solidFill>
              <a:latin typeface="Bahnschrift" panose="020B0502040204020203" pitchFamily="34" charset="0"/>
              <a:ea typeface="Calibri"/>
              <a:cs typeface="Calibri"/>
              <a:sym typeface="Calibri"/>
            </a:endParaRPr>
          </a:p>
        </p:txBody>
      </p:sp>
      <p:sp>
        <p:nvSpPr>
          <p:cNvPr id="251" name="Google Shape;251;p10"/>
          <p:cNvSpPr/>
          <p:nvPr/>
        </p:nvSpPr>
        <p:spPr>
          <a:xfrm>
            <a:off x="3104877" y="4862012"/>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Bahnschrift" panose="020B0502040204020203" pitchFamily="34" charset="0"/>
                <a:ea typeface="Calibri"/>
                <a:cs typeface="Calibri"/>
                <a:sym typeface="Calibri"/>
              </a:rPr>
              <a:t>4</a:t>
            </a:r>
            <a:endParaRPr sz="1800">
              <a:solidFill>
                <a:schemeClr val="lt1"/>
              </a:solidFill>
              <a:latin typeface="Bahnschrift" panose="020B0502040204020203" pitchFamily="34" charset="0"/>
              <a:ea typeface="Calibri"/>
              <a:cs typeface="Calibri"/>
              <a:sym typeface="Calibri"/>
            </a:endParaRPr>
          </a:p>
        </p:txBody>
      </p:sp>
      <p:pic>
        <p:nvPicPr>
          <p:cNvPr id="252" name="Google Shape;252;p10"/>
          <p:cNvPicPr preferRelativeResize="0"/>
          <p:nvPr/>
        </p:nvPicPr>
        <p:blipFill rotWithShape="1">
          <a:blip r:embed="rId3">
            <a:alphaModFix/>
          </a:blip>
          <a:srcRect l="21680" t="9381" r="16758" b="11813"/>
          <a:stretch/>
        </p:blipFill>
        <p:spPr>
          <a:xfrm>
            <a:off x="7961355" y="3162025"/>
            <a:ext cx="2967797" cy="3799425"/>
          </a:xfrm>
          <a:prstGeom prst="rect">
            <a:avLst/>
          </a:prstGeom>
          <a:noFill/>
          <a:ln>
            <a:noFill/>
          </a:ln>
        </p:spPr>
      </p:pic>
      <p:sp>
        <p:nvSpPr>
          <p:cNvPr id="253" name="Google Shape;253;p10"/>
          <p:cNvSpPr txBox="1"/>
          <p:nvPr/>
        </p:nvSpPr>
        <p:spPr>
          <a:xfrm>
            <a:off x="1846282" y="377997"/>
            <a:ext cx="8127900" cy="694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3300" b="1" i="1" dirty="0">
                <a:solidFill>
                  <a:srgbClr val="FFFFFF"/>
                </a:solidFill>
                <a:latin typeface="Bahnschrift" panose="020B0502040204020203" pitchFamily="34" charset="0"/>
              </a:rPr>
              <a:t>Christmas Eve and the following day</a:t>
            </a:r>
            <a:endParaRPr sz="3300" b="1" i="1" dirty="0">
              <a:solidFill>
                <a:srgbClr val="FFFFFF"/>
              </a:solidFill>
              <a:latin typeface="Bahnschrift" panose="020B0502040204020203" pitchFamily="34" charset="0"/>
            </a:endParaRPr>
          </a:p>
        </p:txBody>
      </p:sp>
      <p:sp>
        <p:nvSpPr>
          <p:cNvPr id="254" name="Google Shape;254;p10"/>
          <p:cNvSpPr txBox="1"/>
          <p:nvPr/>
        </p:nvSpPr>
        <p:spPr>
          <a:xfrm>
            <a:off x="3739645" y="1941725"/>
            <a:ext cx="374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Arrival time at 8 or 8:30</a:t>
            </a:r>
            <a:endParaRPr sz="2000" dirty="0">
              <a:solidFill>
                <a:srgbClr val="FFFFFF"/>
              </a:solidFill>
              <a:latin typeface="Bahnschrift" panose="020B0502040204020203" pitchFamily="34" charset="0"/>
            </a:endParaRPr>
          </a:p>
        </p:txBody>
      </p:sp>
      <p:sp>
        <p:nvSpPr>
          <p:cNvPr id="255" name="Google Shape;255;p10"/>
          <p:cNvSpPr txBox="1"/>
          <p:nvPr/>
        </p:nvSpPr>
        <p:spPr>
          <a:xfrm>
            <a:off x="3737127" y="2903450"/>
            <a:ext cx="3276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Eat with the family </a:t>
            </a:r>
            <a:endParaRPr sz="2000" dirty="0">
              <a:solidFill>
                <a:srgbClr val="FFFFFF"/>
              </a:solidFill>
              <a:latin typeface="Bahnschrift" panose="020B0502040204020203" pitchFamily="34" charset="0"/>
            </a:endParaRPr>
          </a:p>
        </p:txBody>
      </p:sp>
      <p:sp>
        <p:nvSpPr>
          <p:cNvPr id="256" name="Google Shape;256;p10"/>
          <p:cNvSpPr txBox="1"/>
          <p:nvPr/>
        </p:nvSpPr>
        <p:spPr>
          <a:xfrm>
            <a:off x="3739649" y="3884175"/>
            <a:ext cx="4217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Do the gift exchange around 12 am</a:t>
            </a:r>
            <a:endParaRPr sz="2000" dirty="0">
              <a:solidFill>
                <a:srgbClr val="FFFFFF"/>
              </a:solidFill>
              <a:latin typeface="Bahnschrift" panose="020B0502040204020203" pitchFamily="34" charset="0"/>
            </a:endParaRPr>
          </a:p>
        </p:txBody>
      </p:sp>
      <p:sp>
        <p:nvSpPr>
          <p:cNvPr id="257" name="Google Shape;257;p10"/>
          <p:cNvSpPr txBox="1"/>
          <p:nvPr/>
        </p:nvSpPr>
        <p:spPr>
          <a:xfrm>
            <a:off x="3739650" y="4850363"/>
            <a:ext cx="421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The next day after the party, go to mass with the whole family to welcome baby Jesus.</a:t>
            </a:r>
            <a:endParaRPr sz="2000" dirty="0">
              <a:solidFill>
                <a:srgbClr val="FFFFFF"/>
              </a:solidFill>
              <a:latin typeface="Bahnschrif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Effect transition="in" filter="circle(in)">
                                      <p:cBhvr>
                                        <p:cTn id="7" dur="2000"/>
                                        <p:tgtEl>
                                          <p:spTgt spid="2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55">
                                            <p:txEl>
                                              <p:pRg st="0" end="0"/>
                                            </p:txEl>
                                          </p:spTgt>
                                        </p:tgtEl>
                                        <p:attrNameLst>
                                          <p:attrName>style.visibility</p:attrName>
                                        </p:attrNameLst>
                                      </p:cBhvr>
                                      <p:to>
                                        <p:strVal val="visible"/>
                                      </p:to>
                                    </p:set>
                                    <p:animEffect transition="in" filter="circle(in)">
                                      <p:cBhvr>
                                        <p:cTn id="12" dur="2000"/>
                                        <p:tgtEl>
                                          <p:spTgt spid="2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6">
                                            <p:txEl>
                                              <p:pRg st="0" end="0"/>
                                            </p:txEl>
                                          </p:spTgt>
                                        </p:tgtEl>
                                        <p:attrNameLst>
                                          <p:attrName>style.visibility</p:attrName>
                                        </p:attrNameLst>
                                      </p:cBhvr>
                                      <p:to>
                                        <p:strVal val="visible"/>
                                      </p:to>
                                    </p:set>
                                    <p:animEffect transition="in" filter="circle(in)">
                                      <p:cBhvr>
                                        <p:cTn id="17" dur="2000"/>
                                        <p:tgtEl>
                                          <p:spTgt spid="25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7">
                                            <p:txEl>
                                              <p:pRg st="0" end="0"/>
                                            </p:txEl>
                                          </p:spTgt>
                                        </p:tgtEl>
                                        <p:attrNameLst>
                                          <p:attrName>style.visibility</p:attrName>
                                        </p:attrNameLst>
                                      </p:cBhvr>
                                      <p:to>
                                        <p:strVal val="visible"/>
                                      </p:to>
                                    </p:set>
                                    <p:animEffect transition="in" filter="circle(in)">
                                      <p:cBhvr>
                                        <p:cTn id="22" dur="2000"/>
                                        <p:tgtEl>
                                          <p:spTgt spid="2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自定义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1573</Words>
  <Application>Microsoft Office PowerPoint</Application>
  <PresentationFormat>Widescreen</PresentationFormat>
  <Paragraphs>64</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Aptos</vt:lpstr>
      <vt:lpstr>Pacifico</vt:lpstr>
      <vt:lpstr>Bahnschrift</vt:lpstr>
      <vt:lpstr>Great Vibes</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Nhan, Ngoc Thach</cp:lastModifiedBy>
  <cp:revision>10</cp:revision>
  <dcterms:created xsi:type="dcterms:W3CDTF">2019-03-29T12:25:00Z</dcterms:created>
  <dcterms:modified xsi:type="dcterms:W3CDTF">2024-10-24T13:06:37Z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C98EF6A513D6418CBA57933314325976</vt:lpwstr>
  </property>
</Properties>
</file>